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1" r:id="rId1"/>
  </p:sldMasterIdLst>
  <p:notesMasterIdLst>
    <p:notesMasterId r:id="rId13"/>
  </p:notesMasterIdLst>
  <p:sldIdLst>
    <p:sldId id="825" r:id="rId2"/>
    <p:sldId id="832" r:id="rId3"/>
    <p:sldId id="833" r:id="rId4"/>
    <p:sldId id="834" r:id="rId5"/>
    <p:sldId id="836" r:id="rId6"/>
    <p:sldId id="837" r:id="rId7"/>
    <p:sldId id="835" r:id="rId8"/>
    <p:sldId id="838" r:id="rId9"/>
    <p:sldId id="839" r:id="rId10"/>
    <p:sldId id="840" r:id="rId11"/>
    <p:sldId id="841" r:id="rId12"/>
  </p:sldIdLst>
  <p:sldSz cx="9144000" cy="6858000" type="screen4x3"/>
  <p:notesSz cx="7099300" cy="10234613"/>
  <p:custDataLst>
    <p:tags r:id="rId14"/>
  </p:custDataLst>
  <p:defaultTextStyle>
    <a:defPPr>
      <a:defRPr lang="en-AU"/>
    </a:defPPr>
    <a:lvl1pPr algn="ctr" rtl="0" fontAlgn="base">
      <a:spcBef>
        <a:spcPct val="0"/>
      </a:spcBef>
      <a:spcAft>
        <a:spcPct val="0"/>
      </a:spcAft>
      <a:defRPr sz="1600" kern="1200">
        <a:solidFill>
          <a:srgbClr val="0000CC"/>
        </a:solidFill>
        <a:latin typeface="Arial" pitchFamily="34" charset="0"/>
        <a:ea typeface="ＭＳ Ｐゴシック" pitchFamily="34" charset="-128"/>
        <a:cs typeface="+mn-cs"/>
      </a:defRPr>
    </a:lvl1pPr>
    <a:lvl2pPr marL="457200" algn="ctr" rtl="0" fontAlgn="base">
      <a:spcBef>
        <a:spcPct val="0"/>
      </a:spcBef>
      <a:spcAft>
        <a:spcPct val="0"/>
      </a:spcAft>
      <a:defRPr sz="1600" kern="1200">
        <a:solidFill>
          <a:srgbClr val="0000CC"/>
        </a:solidFill>
        <a:latin typeface="Arial" pitchFamily="34" charset="0"/>
        <a:ea typeface="ＭＳ Ｐゴシック" pitchFamily="34" charset="-128"/>
        <a:cs typeface="+mn-cs"/>
      </a:defRPr>
    </a:lvl2pPr>
    <a:lvl3pPr marL="914400" algn="ctr" rtl="0" fontAlgn="base">
      <a:spcBef>
        <a:spcPct val="0"/>
      </a:spcBef>
      <a:spcAft>
        <a:spcPct val="0"/>
      </a:spcAft>
      <a:defRPr sz="1600" kern="1200">
        <a:solidFill>
          <a:srgbClr val="0000CC"/>
        </a:solidFill>
        <a:latin typeface="Arial" pitchFamily="34" charset="0"/>
        <a:ea typeface="ＭＳ Ｐゴシック" pitchFamily="34" charset="-128"/>
        <a:cs typeface="+mn-cs"/>
      </a:defRPr>
    </a:lvl3pPr>
    <a:lvl4pPr marL="1371600" algn="ctr" rtl="0" fontAlgn="base">
      <a:spcBef>
        <a:spcPct val="0"/>
      </a:spcBef>
      <a:spcAft>
        <a:spcPct val="0"/>
      </a:spcAft>
      <a:defRPr sz="1600" kern="1200">
        <a:solidFill>
          <a:srgbClr val="0000CC"/>
        </a:solidFill>
        <a:latin typeface="Arial" pitchFamily="34" charset="0"/>
        <a:ea typeface="ＭＳ Ｐゴシック" pitchFamily="34" charset="-128"/>
        <a:cs typeface="+mn-cs"/>
      </a:defRPr>
    </a:lvl4pPr>
    <a:lvl5pPr marL="1828800" algn="ctr" rtl="0" fontAlgn="base">
      <a:spcBef>
        <a:spcPct val="0"/>
      </a:spcBef>
      <a:spcAft>
        <a:spcPct val="0"/>
      </a:spcAft>
      <a:defRPr sz="1600" kern="1200">
        <a:solidFill>
          <a:srgbClr val="0000CC"/>
        </a:solidFill>
        <a:latin typeface="Arial" pitchFamily="34" charset="0"/>
        <a:ea typeface="ＭＳ Ｐゴシック" pitchFamily="34" charset="-128"/>
        <a:cs typeface="+mn-cs"/>
      </a:defRPr>
    </a:lvl5pPr>
    <a:lvl6pPr marL="2286000" algn="l" defTabSz="914400" rtl="0" eaLnBrk="1" latinLnBrk="0" hangingPunct="1">
      <a:defRPr sz="1600" kern="1200">
        <a:solidFill>
          <a:srgbClr val="0000CC"/>
        </a:solidFill>
        <a:latin typeface="Arial" pitchFamily="34" charset="0"/>
        <a:ea typeface="ＭＳ Ｐゴシック" pitchFamily="34" charset="-128"/>
        <a:cs typeface="+mn-cs"/>
      </a:defRPr>
    </a:lvl6pPr>
    <a:lvl7pPr marL="2743200" algn="l" defTabSz="914400" rtl="0" eaLnBrk="1" latinLnBrk="0" hangingPunct="1">
      <a:defRPr sz="1600" kern="1200">
        <a:solidFill>
          <a:srgbClr val="0000CC"/>
        </a:solidFill>
        <a:latin typeface="Arial" pitchFamily="34" charset="0"/>
        <a:ea typeface="ＭＳ Ｐゴシック" pitchFamily="34" charset="-128"/>
        <a:cs typeface="+mn-cs"/>
      </a:defRPr>
    </a:lvl7pPr>
    <a:lvl8pPr marL="3200400" algn="l" defTabSz="914400" rtl="0" eaLnBrk="1" latinLnBrk="0" hangingPunct="1">
      <a:defRPr sz="1600" kern="1200">
        <a:solidFill>
          <a:srgbClr val="0000CC"/>
        </a:solidFill>
        <a:latin typeface="Arial" pitchFamily="34" charset="0"/>
        <a:ea typeface="ＭＳ Ｐゴシック" pitchFamily="34" charset="-128"/>
        <a:cs typeface="+mn-cs"/>
      </a:defRPr>
    </a:lvl8pPr>
    <a:lvl9pPr marL="3657600" algn="l" defTabSz="914400" rtl="0" eaLnBrk="1" latinLnBrk="0" hangingPunct="1">
      <a:defRPr sz="1600" kern="1200">
        <a:solidFill>
          <a:srgbClr val="0000CC"/>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ECAEA"/>
    <a:srgbClr val="6666FF"/>
    <a:srgbClr val="0000CC"/>
    <a:srgbClr val="0000FF"/>
    <a:srgbClr val="0066FF"/>
    <a:srgbClr val="EE3224"/>
    <a:srgbClr val="FFFFFF"/>
    <a:srgbClr val="887E6E"/>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1812" y="31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14928"/>
    </p:cViewPr>
  </p:sorterViewPr>
  <p:notesViewPr>
    <p:cSldViewPr snapToGrid="0">
      <p:cViewPr varScale="1">
        <p:scale>
          <a:sx n="81" d="100"/>
          <a:sy n="81" d="100"/>
        </p:scale>
        <p:origin x="-1596"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7498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5491" tIns="47745" rIns="95491" bIns="47745" numCol="1" anchor="t" anchorCtr="0" compatLnSpc="1">
            <a:prstTxWarp prst="textNoShape">
              <a:avLst/>
            </a:prstTxWarp>
          </a:bodyPr>
          <a:lstStyle>
            <a:lvl1pPr algn="l" defTabSz="955675">
              <a:defRPr sz="1300">
                <a:solidFill>
                  <a:schemeClr val="tx1"/>
                </a:solidFill>
                <a:latin typeface="Arial" charset="0"/>
                <a:ea typeface="ＭＳ Ｐゴシック" charset="0"/>
                <a:cs typeface="Arial" charset="0"/>
              </a:defRPr>
            </a:lvl1pPr>
          </a:lstStyle>
          <a:p>
            <a:pPr>
              <a:defRPr/>
            </a:pPr>
            <a:endParaRPr lang="en-AU"/>
          </a:p>
        </p:txBody>
      </p:sp>
      <p:sp>
        <p:nvSpPr>
          <p:cNvPr id="15363" name="Rectangle 3"/>
          <p:cNvSpPr>
            <a:spLocks noGrp="1" noChangeArrowheads="1"/>
          </p:cNvSpPr>
          <p:nvPr>
            <p:ph type="dt" idx="1"/>
          </p:nvPr>
        </p:nvSpPr>
        <p:spPr bwMode="auto">
          <a:xfrm>
            <a:off x="4022725" y="0"/>
            <a:ext cx="307498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5491" tIns="47745" rIns="95491" bIns="47745" numCol="1" anchor="t" anchorCtr="0" compatLnSpc="1">
            <a:prstTxWarp prst="textNoShape">
              <a:avLst/>
            </a:prstTxWarp>
          </a:bodyPr>
          <a:lstStyle>
            <a:lvl1pPr algn="r" defTabSz="955675">
              <a:defRPr sz="1300">
                <a:solidFill>
                  <a:schemeClr val="tx1"/>
                </a:solidFill>
                <a:latin typeface="Arial" charset="0"/>
                <a:ea typeface="ＭＳ Ｐゴシック" charset="0"/>
                <a:cs typeface="Arial" charset="0"/>
              </a:defRPr>
            </a:lvl1pPr>
          </a:lstStyle>
          <a:p>
            <a:pPr>
              <a:defRPr/>
            </a:pPr>
            <a:endParaRPr lang="en-AU"/>
          </a:p>
        </p:txBody>
      </p:sp>
      <p:sp>
        <p:nvSpPr>
          <p:cNvPr id="15364"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xmlns="" val="1"/>
            </a:ext>
          </a:extLst>
        </p:spPr>
      </p:sp>
      <p:sp>
        <p:nvSpPr>
          <p:cNvPr id="15365" name="Rectangle 5"/>
          <p:cNvSpPr>
            <a:spLocks noGrp="1" noChangeArrowheads="1"/>
          </p:cNvSpPr>
          <p:nvPr>
            <p:ph type="body" sz="quarter" idx="3"/>
          </p:nvPr>
        </p:nvSpPr>
        <p:spPr bwMode="auto">
          <a:xfrm>
            <a:off x="709613" y="4862513"/>
            <a:ext cx="5680075" cy="460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5491" tIns="47745" rIns="95491" bIns="47745"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5366" name="Rectangle 6"/>
          <p:cNvSpPr>
            <a:spLocks noGrp="1" noChangeArrowheads="1"/>
          </p:cNvSpPr>
          <p:nvPr>
            <p:ph type="ftr" sz="quarter" idx="4"/>
          </p:nvPr>
        </p:nvSpPr>
        <p:spPr bwMode="auto">
          <a:xfrm>
            <a:off x="0" y="9720263"/>
            <a:ext cx="3074988"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5491" tIns="47745" rIns="95491" bIns="47745" numCol="1" anchor="b" anchorCtr="0" compatLnSpc="1">
            <a:prstTxWarp prst="textNoShape">
              <a:avLst/>
            </a:prstTxWarp>
          </a:bodyPr>
          <a:lstStyle>
            <a:lvl1pPr algn="l" defTabSz="955675">
              <a:defRPr sz="1300">
                <a:solidFill>
                  <a:schemeClr val="tx1"/>
                </a:solidFill>
                <a:latin typeface="Arial" charset="0"/>
                <a:ea typeface="ＭＳ Ｐゴシック" charset="0"/>
                <a:cs typeface="Arial" charset="0"/>
              </a:defRPr>
            </a:lvl1pPr>
          </a:lstStyle>
          <a:p>
            <a:pPr>
              <a:defRPr/>
            </a:pPr>
            <a:endParaRPr lang="en-AU"/>
          </a:p>
        </p:txBody>
      </p:sp>
      <p:sp>
        <p:nvSpPr>
          <p:cNvPr id="15367" name="Rectangle 7"/>
          <p:cNvSpPr>
            <a:spLocks noGrp="1" noChangeArrowheads="1"/>
          </p:cNvSpPr>
          <p:nvPr>
            <p:ph type="sldNum" sz="quarter" idx="5"/>
          </p:nvPr>
        </p:nvSpPr>
        <p:spPr bwMode="auto">
          <a:xfrm>
            <a:off x="4022725" y="9720263"/>
            <a:ext cx="3074988"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5491" tIns="47745" rIns="95491" bIns="47745" numCol="1" anchor="b" anchorCtr="0" compatLnSpc="1">
            <a:prstTxWarp prst="textNoShape">
              <a:avLst/>
            </a:prstTxWarp>
          </a:bodyPr>
          <a:lstStyle>
            <a:lvl1pPr algn="r" defTabSz="955675">
              <a:defRPr sz="1300">
                <a:solidFill>
                  <a:schemeClr val="tx1"/>
                </a:solidFill>
                <a:cs typeface="Arial" pitchFamily="34" charset="0"/>
              </a:defRPr>
            </a:lvl1pPr>
          </a:lstStyle>
          <a:p>
            <a:fld id="{A5696D39-7525-42E9-8C50-A3BD2C6C33A2}" type="slidenum">
              <a:rPr lang="en-AU"/>
              <a:pPr/>
              <a:t>‹#›</a:t>
            </a:fld>
            <a:endParaRPr lang="en-AU"/>
          </a:p>
        </p:txBody>
      </p:sp>
    </p:spTree>
    <p:extLst>
      <p:ext uri="{BB962C8B-B14F-4D97-AF65-F5344CB8AC3E}">
        <p14:creationId xmlns:p14="http://schemas.microsoft.com/office/powerpoint/2010/main" val="8248730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05011" y="1225606"/>
            <a:ext cx="3338991" cy="4419245"/>
          </a:xfrm>
          <a:prstGeom prst="rect">
            <a:avLst/>
          </a:prstGeom>
        </p:spPr>
      </p:pic>
      <p:sp>
        <p:nvSpPr>
          <p:cNvPr id="13" name="Rectangle 21"/>
          <p:cNvSpPr/>
          <p:nvPr/>
        </p:nvSpPr>
        <p:spPr>
          <a:xfrm>
            <a:off x="0" y="0"/>
            <a:ext cx="9144000" cy="6858000"/>
          </a:xfrm>
          <a:custGeom>
            <a:avLst/>
            <a:gdLst/>
            <a:ahLst/>
            <a:cxnLst/>
            <a:rect l="l" t="t" r="r" b="b"/>
            <a:pathLst>
              <a:path w="9144000" h="5143500">
                <a:moveTo>
                  <a:pt x="0" y="0"/>
                </a:moveTo>
                <a:lnTo>
                  <a:pt x="9144000" y="0"/>
                </a:lnTo>
                <a:lnTo>
                  <a:pt x="9144000" y="927817"/>
                </a:lnTo>
                <a:lnTo>
                  <a:pt x="8712888" y="927817"/>
                </a:lnTo>
                <a:lnTo>
                  <a:pt x="8712888" y="1287079"/>
                </a:lnTo>
                <a:lnTo>
                  <a:pt x="8000168" y="1287079"/>
                </a:lnTo>
                <a:lnTo>
                  <a:pt x="8000168" y="2045256"/>
                </a:lnTo>
                <a:lnTo>
                  <a:pt x="7422508" y="2045256"/>
                </a:lnTo>
                <a:lnTo>
                  <a:pt x="7422508" y="3106706"/>
                </a:lnTo>
                <a:lnTo>
                  <a:pt x="8000168" y="3106706"/>
                </a:lnTo>
                <a:lnTo>
                  <a:pt x="8000168" y="3861272"/>
                </a:lnTo>
                <a:lnTo>
                  <a:pt x="8712888" y="3861272"/>
                </a:lnTo>
                <a:lnTo>
                  <a:pt x="8712888" y="4232603"/>
                </a:lnTo>
                <a:lnTo>
                  <a:pt x="9144000" y="4232603"/>
                </a:lnTo>
                <a:lnTo>
                  <a:pt x="9144000" y="5143500"/>
                </a:lnTo>
                <a:lnTo>
                  <a:pt x="0" y="5143500"/>
                </a:lnTo>
                <a:close/>
              </a:path>
            </a:pathLst>
          </a:custGeom>
          <a:solidFill>
            <a:srgbClr val="000054"/>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4" name="Oval 12"/>
          <p:cNvSpPr/>
          <p:nvPr/>
        </p:nvSpPr>
        <p:spPr>
          <a:xfrm>
            <a:off x="-1" y="1063557"/>
            <a:ext cx="1478605" cy="3227296"/>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E60028"/>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sp>
        <p:nvSpPr>
          <p:cNvPr id="2" name="Title 1"/>
          <p:cNvSpPr>
            <a:spLocks noGrp="1"/>
          </p:cNvSpPr>
          <p:nvPr>
            <p:ph type="ctrTitle"/>
          </p:nvPr>
        </p:nvSpPr>
        <p:spPr>
          <a:xfrm>
            <a:off x="685802" y="2066861"/>
            <a:ext cx="7820103" cy="1526887"/>
          </a:xfrm>
        </p:spPr>
        <p:txBody>
          <a:bodyPr>
            <a:normAutofit/>
          </a:bodyPr>
          <a:lstStyle>
            <a:lvl1pPr algn="l">
              <a:defRPr sz="2550">
                <a:solidFill>
                  <a:schemeClr val="bg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5802" y="3593741"/>
            <a:ext cx="7820103" cy="1752600"/>
          </a:xfrm>
        </p:spPr>
        <p:txBody>
          <a:bodyPr/>
          <a:lstStyle>
            <a:lvl1pPr marL="0" indent="0" algn="l">
              <a:buNone/>
              <a:defRPr>
                <a:solidFill>
                  <a:schemeClr val="bg1"/>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1021" y="5772361"/>
            <a:ext cx="1326397" cy="792183"/>
          </a:xfrm>
          <a:prstGeom prst="rect">
            <a:avLst/>
          </a:prstGeom>
        </p:spPr>
      </p:pic>
    </p:spTree>
    <p:extLst>
      <p:ext uri="{BB962C8B-B14F-4D97-AF65-F5344CB8AC3E}">
        <p14:creationId xmlns:p14="http://schemas.microsoft.com/office/powerpoint/2010/main" val="1038189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2_Section Header">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solidFill>
            <a:srgbClr val="EEDC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solidFill>
                <a:srgbClr val="00AAFF"/>
              </a:solidFill>
            </a:endParaRPr>
          </a:p>
        </p:txBody>
      </p:sp>
      <p:sp>
        <p:nvSpPr>
          <p:cNvPr id="15" name="Rectangle 21"/>
          <p:cNvSpPr/>
          <p:nvPr/>
        </p:nvSpPr>
        <p:spPr>
          <a:xfrm rot="16200000" flipH="1">
            <a:off x="6854371" y="4762543"/>
            <a:ext cx="1717740"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6002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6" name="Oval 12"/>
          <p:cNvSpPr/>
          <p:nvPr/>
        </p:nvSpPr>
        <p:spPr>
          <a:xfrm rot="16200000" flipH="1">
            <a:off x="6896057" y="-419405"/>
            <a:ext cx="1641588"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00005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685803" y="1544658"/>
            <a:ext cx="7497956" cy="2475105"/>
          </a:xfrm>
        </p:spPr>
        <p:txBody>
          <a:bodyPr>
            <a:noAutofit/>
          </a:bodyPr>
          <a:lstStyle>
            <a:lvl1pPr marL="0" marR="0" indent="0" algn="l" defTabSz="342884" rtl="0" eaLnBrk="1" fontAlgn="auto" latinLnBrk="0" hangingPunct="1">
              <a:lnSpc>
                <a:spcPct val="100000"/>
              </a:lnSpc>
              <a:spcBef>
                <a:spcPct val="0"/>
              </a:spcBef>
              <a:spcAft>
                <a:spcPts val="0"/>
              </a:spcAft>
              <a:buClrTx/>
              <a:buSzTx/>
              <a:buFontTx/>
              <a:buNone/>
              <a:tabLst/>
              <a:defRPr sz="2550">
                <a:solidFill>
                  <a:srgbClr val="000054"/>
                </a:solidFill>
              </a:defRPr>
            </a:lvl1pPr>
          </a:lstStyle>
          <a:p>
            <a:r>
              <a:rPr lang="en-AU" dirty="0"/>
              <a:t>Breaker statement </a:t>
            </a:r>
            <a:br>
              <a:rPr lang="en-AU" dirty="0"/>
            </a:br>
            <a:r>
              <a:rPr lang="en-AU" dirty="0"/>
              <a:t>to be placed here</a:t>
            </a:r>
            <a:endParaRPr lang="en-US" dirty="0"/>
          </a:p>
        </p:txBody>
      </p:sp>
      <p:sp>
        <p:nvSpPr>
          <p:cNvPr id="3" name="Subtitle 2"/>
          <p:cNvSpPr>
            <a:spLocks noGrp="1"/>
          </p:cNvSpPr>
          <p:nvPr>
            <p:ph type="subTitle" idx="1"/>
          </p:nvPr>
        </p:nvSpPr>
        <p:spPr>
          <a:xfrm>
            <a:off x="685803" y="4019759"/>
            <a:ext cx="7497956" cy="1430452"/>
          </a:xfrm>
        </p:spPr>
        <p:txBody>
          <a:bodyPr/>
          <a:lstStyle>
            <a:lvl1pPr marL="0" indent="0" algn="l">
              <a:buNone/>
              <a:defRPr>
                <a:solidFill>
                  <a:srgbClr val="000054"/>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sp>
        <p:nvSpPr>
          <p:cNvPr id="6" name="TextBox 5"/>
          <p:cNvSpPr txBox="1"/>
          <p:nvPr/>
        </p:nvSpPr>
        <p:spPr>
          <a:xfrm>
            <a:off x="-421264" y="371707"/>
            <a:ext cx="184731" cy="300082"/>
          </a:xfrm>
          <a:prstGeom prst="rect">
            <a:avLst/>
          </a:prstGeom>
          <a:noFill/>
        </p:spPr>
        <p:txBody>
          <a:bodyPr wrap="none" rtlCol="0">
            <a:spAutoFit/>
          </a:bodyPr>
          <a:lstStyle/>
          <a:p>
            <a:endParaRPr lang="en-US" sz="1350"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2333" y="5772361"/>
            <a:ext cx="1326397" cy="792183"/>
          </a:xfrm>
          <a:prstGeom prst="rect">
            <a:avLst/>
          </a:prstGeom>
        </p:spPr>
      </p:pic>
    </p:spTree>
    <p:extLst>
      <p:ext uri="{BB962C8B-B14F-4D97-AF65-F5344CB8AC3E}">
        <p14:creationId xmlns:p14="http://schemas.microsoft.com/office/powerpoint/2010/main" val="1711884312"/>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3_Section Header">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solidFill>
            <a:srgbClr val="E60028"/>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solidFill>
                <a:srgbClr val="00AAFF"/>
              </a:solidFill>
            </a:endParaRPr>
          </a:p>
        </p:txBody>
      </p:sp>
      <p:sp>
        <p:nvSpPr>
          <p:cNvPr id="15" name="Rectangle 21"/>
          <p:cNvSpPr/>
          <p:nvPr/>
        </p:nvSpPr>
        <p:spPr>
          <a:xfrm rot="16200000" flipH="1">
            <a:off x="6854371" y="4762543"/>
            <a:ext cx="1717740"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000054"/>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6" name="Oval 12"/>
          <p:cNvSpPr/>
          <p:nvPr/>
        </p:nvSpPr>
        <p:spPr>
          <a:xfrm rot="16200000" flipH="1">
            <a:off x="6896057" y="-419405"/>
            <a:ext cx="1641588"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C864C8"/>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685803" y="1544659"/>
            <a:ext cx="7497956" cy="2475103"/>
          </a:xfrm>
        </p:spPr>
        <p:txBody>
          <a:bodyPr>
            <a:noAutofit/>
          </a:bodyPr>
          <a:lstStyle>
            <a:lvl1pPr algn="l">
              <a:defRPr sz="2550">
                <a:solidFill>
                  <a:schemeClr val="bg1"/>
                </a:solidFill>
              </a:defRPr>
            </a:lvl1pPr>
          </a:lstStyle>
          <a:p>
            <a:r>
              <a:rPr lang="en-AU" dirty="0"/>
              <a:t>Breaker statement </a:t>
            </a:r>
            <a:br>
              <a:rPr lang="en-AU" dirty="0"/>
            </a:br>
            <a:r>
              <a:rPr lang="en-AU" dirty="0"/>
              <a:t>to be placed here</a:t>
            </a:r>
            <a:endParaRPr lang="en-US" dirty="0"/>
          </a:p>
        </p:txBody>
      </p:sp>
      <p:sp>
        <p:nvSpPr>
          <p:cNvPr id="3" name="Subtitle 2"/>
          <p:cNvSpPr>
            <a:spLocks noGrp="1"/>
          </p:cNvSpPr>
          <p:nvPr>
            <p:ph type="subTitle" idx="1"/>
          </p:nvPr>
        </p:nvSpPr>
        <p:spPr>
          <a:xfrm>
            <a:off x="685803" y="4025075"/>
            <a:ext cx="7497956" cy="1430452"/>
          </a:xfrm>
        </p:spPr>
        <p:txBody>
          <a:bodyPr/>
          <a:lstStyle>
            <a:lvl1pPr marL="0" indent="0" algn="l">
              <a:buNone/>
              <a:defRPr>
                <a:solidFill>
                  <a:srgbClr val="FFFFFF"/>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sp>
        <p:nvSpPr>
          <p:cNvPr id="6" name="TextBox 5"/>
          <p:cNvSpPr txBox="1"/>
          <p:nvPr/>
        </p:nvSpPr>
        <p:spPr>
          <a:xfrm>
            <a:off x="-421264" y="371707"/>
            <a:ext cx="184731" cy="300082"/>
          </a:xfrm>
          <a:prstGeom prst="rect">
            <a:avLst/>
          </a:prstGeom>
          <a:noFill/>
        </p:spPr>
        <p:txBody>
          <a:bodyPr wrap="none" rtlCol="0">
            <a:spAutoFit/>
          </a:bodyPr>
          <a:lstStyle/>
          <a:p>
            <a:endParaRPr lang="en-US" sz="1350" dirty="0"/>
          </a:p>
        </p:txBody>
      </p:sp>
      <p:pic>
        <p:nvPicPr>
          <p:cNvPr id="14" name="Picture 1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82333" y="5772361"/>
            <a:ext cx="1326397" cy="792183"/>
          </a:xfrm>
          <a:prstGeom prst="rect">
            <a:avLst/>
          </a:prstGeom>
        </p:spPr>
      </p:pic>
    </p:spTree>
    <p:extLst>
      <p:ext uri="{BB962C8B-B14F-4D97-AF65-F5344CB8AC3E}">
        <p14:creationId xmlns:p14="http://schemas.microsoft.com/office/powerpoint/2010/main" val="852971120"/>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348" y="1284457"/>
            <a:ext cx="8725191" cy="4858079"/>
          </a:xfrm>
        </p:spPr>
        <p:txBody>
          <a:bodyPr>
            <a:normAutofit/>
          </a:bodyPr>
          <a:lstStyle>
            <a:lvl1pPr marL="0" indent="0">
              <a:buNone/>
              <a:defRPr sz="1800">
                <a:solidFill>
                  <a:srgbClr val="000000"/>
                </a:solidFill>
              </a:defRPr>
            </a:lvl1pPr>
            <a:lvl2pPr marL="342884" indent="0">
              <a:buNone/>
              <a:defRPr>
                <a:solidFill>
                  <a:srgbClr val="000000"/>
                </a:solidFill>
              </a:defRPr>
            </a:lvl2pPr>
            <a:lvl3pPr marL="685766" indent="0">
              <a:buNone/>
              <a:defRPr>
                <a:solidFill>
                  <a:srgbClr val="000000"/>
                </a:solidFill>
              </a:defRPr>
            </a:lvl3pPr>
            <a:lvl4pPr marL="1028649" indent="0">
              <a:buNone/>
              <a:defRPr>
                <a:solidFill>
                  <a:srgbClr val="000000"/>
                </a:solidFill>
              </a:defRPr>
            </a:lvl4pPr>
            <a:lvl5pPr marL="1371532" indent="0">
              <a:buNone/>
              <a:defRPr>
                <a:solidFill>
                  <a:srgbClr val="000000"/>
                </a:solidFill>
              </a:defRPr>
            </a:lvl5pPr>
          </a:lstStyle>
          <a:p>
            <a:pPr lvl="0"/>
            <a:r>
              <a:rPr lang="zh-CN" altLang="en-US"/>
              <a:t>单击此处编辑母版文本样式</a:t>
            </a:r>
          </a:p>
        </p:txBody>
      </p:sp>
      <p:sp>
        <p:nvSpPr>
          <p:cNvPr id="7" name="Title 6"/>
          <p:cNvSpPr>
            <a:spLocks noGrp="1"/>
          </p:cNvSpPr>
          <p:nvPr>
            <p:ph type="title"/>
          </p:nvPr>
        </p:nvSpPr>
        <p:spPr>
          <a:xfrm>
            <a:off x="230348" y="143379"/>
            <a:ext cx="7488777" cy="954835"/>
          </a:xfrm>
        </p:spPr>
        <p:txBody>
          <a:bodyPr>
            <a:normAutofit/>
          </a:bodyPr>
          <a:lstStyle>
            <a:lvl1pPr>
              <a:defRPr sz="2100"/>
            </a:lvl1pPr>
          </a:lstStyle>
          <a:p>
            <a:r>
              <a:rPr lang="zh-CN" altLang="en-US"/>
              <a:t>单击此处编辑母版标题样式</a:t>
            </a:r>
            <a:endParaRPr lang="en-US" dirty="0"/>
          </a:p>
        </p:txBody>
      </p:sp>
    </p:spTree>
    <p:extLst>
      <p:ext uri="{BB962C8B-B14F-4D97-AF65-F5344CB8AC3E}">
        <p14:creationId xmlns:p14="http://schemas.microsoft.com/office/powerpoint/2010/main" val="2877549143"/>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with images">
    <p:spTree>
      <p:nvGrpSpPr>
        <p:cNvPr id="1" name=""/>
        <p:cNvGrpSpPr/>
        <p:nvPr/>
      </p:nvGrpSpPr>
      <p:grpSpPr>
        <a:xfrm>
          <a:off x="0" y="0"/>
          <a:ext cx="0" cy="0"/>
          <a:chOff x="0" y="0"/>
          <a:chExt cx="0" cy="0"/>
        </a:xfrm>
      </p:grpSpPr>
      <p:sp>
        <p:nvSpPr>
          <p:cNvPr id="2" name="Title 1"/>
          <p:cNvSpPr>
            <a:spLocks noGrp="1"/>
          </p:cNvSpPr>
          <p:nvPr>
            <p:ph type="title"/>
          </p:nvPr>
        </p:nvSpPr>
        <p:spPr>
          <a:xfrm>
            <a:off x="457203" y="7"/>
            <a:ext cx="6202556" cy="1482513"/>
          </a:xfrm>
        </p:spPr>
        <p:txBody>
          <a:bodyPr>
            <a:noAutofit/>
          </a:bodyPr>
          <a:lstStyle>
            <a:lvl1pPr>
              <a:defRPr sz="1650"/>
            </a:lvl1pPr>
          </a:lstStyle>
          <a:p>
            <a:r>
              <a:rPr lang="zh-CN" altLang="en-US"/>
              <a:t>单击此处编辑母版标题样式</a:t>
            </a:r>
            <a:endParaRPr lang="en-US" dirty="0"/>
          </a:p>
        </p:txBody>
      </p:sp>
      <p:sp>
        <p:nvSpPr>
          <p:cNvPr id="8" name="Rectangle 21"/>
          <p:cNvSpPr/>
          <p:nvPr/>
        </p:nvSpPr>
        <p:spPr>
          <a:xfrm rot="5400000">
            <a:off x="7948068" y="6119275"/>
            <a:ext cx="605571" cy="871895"/>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C864C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1" name="Picture Placeholder 10"/>
          <p:cNvSpPr>
            <a:spLocks noGrp="1"/>
          </p:cNvSpPr>
          <p:nvPr>
            <p:ph type="pic" sz="quarter" idx="13"/>
          </p:nvPr>
        </p:nvSpPr>
        <p:spPr>
          <a:xfrm>
            <a:off x="726768" y="2303921"/>
            <a:ext cx="1177925" cy="1570567"/>
          </a:xfrm>
          <a:prstGeom prst="ellipse">
            <a:avLst/>
          </a:prstGeom>
        </p:spPr>
        <p:txBody>
          <a:bodyPr>
            <a:noAutofit/>
          </a:bodyPr>
          <a:lstStyle>
            <a:lvl1pPr marL="0" indent="0">
              <a:buNone/>
              <a:defRPr sz="600"/>
            </a:lvl1pPr>
          </a:lstStyle>
          <a:p>
            <a:r>
              <a:rPr lang="zh-CN" altLang="en-US"/>
              <a:t>单击图标添加图片</a:t>
            </a:r>
            <a:endParaRPr lang="en-US" dirty="0"/>
          </a:p>
        </p:txBody>
      </p:sp>
      <p:sp>
        <p:nvSpPr>
          <p:cNvPr id="21" name="Text Placeholder 20"/>
          <p:cNvSpPr>
            <a:spLocks noGrp="1"/>
          </p:cNvSpPr>
          <p:nvPr>
            <p:ph type="body" sz="quarter" idx="14"/>
          </p:nvPr>
        </p:nvSpPr>
        <p:spPr>
          <a:xfrm>
            <a:off x="726768" y="3939843"/>
            <a:ext cx="2336180" cy="504593"/>
          </a:xfrm>
        </p:spPr>
        <p:txBody>
          <a:bodyPr>
            <a:noAutofit/>
          </a:bodyPr>
          <a:lstStyle>
            <a:lvl1pPr marL="0" indent="0">
              <a:buNone/>
              <a:defRPr sz="1050">
                <a:solidFill>
                  <a:srgbClr val="000054"/>
                </a:solidFill>
              </a:defRPr>
            </a:lvl1pPr>
            <a:lvl2pPr marL="342884" indent="0">
              <a:buNone/>
              <a:defRPr sz="1050"/>
            </a:lvl2pPr>
            <a:lvl3pPr marL="685766" indent="0">
              <a:buNone/>
              <a:defRPr sz="1050"/>
            </a:lvl3pPr>
            <a:lvl4pPr marL="1028649" indent="0">
              <a:buNone/>
              <a:defRPr sz="1050"/>
            </a:lvl4pPr>
            <a:lvl5pPr marL="1371532" indent="0">
              <a:buNone/>
              <a:defRPr sz="1050"/>
            </a:lvl5pPr>
          </a:lstStyle>
          <a:p>
            <a:pPr lvl="0"/>
            <a:r>
              <a:rPr lang="zh-CN" altLang="en-US"/>
              <a:t>单击此处编辑母版文本样式</a:t>
            </a:r>
          </a:p>
        </p:txBody>
      </p:sp>
      <p:sp>
        <p:nvSpPr>
          <p:cNvPr id="23" name="Text Placeholder 22"/>
          <p:cNvSpPr>
            <a:spLocks noGrp="1"/>
          </p:cNvSpPr>
          <p:nvPr>
            <p:ph type="body" sz="quarter" idx="15"/>
          </p:nvPr>
        </p:nvSpPr>
        <p:spPr>
          <a:xfrm>
            <a:off x="726768" y="4444437"/>
            <a:ext cx="2332039" cy="809029"/>
          </a:xfrm>
        </p:spPr>
        <p:txBody>
          <a:bodyPr>
            <a:noAutofit/>
          </a:bodyPr>
          <a:lstStyle>
            <a:lvl1pPr marL="0" indent="0">
              <a:buNone/>
              <a:defRPr sz="750">
                <a:solidFill>
                  <a:srgbClr val="000000"/>
                </a:solidFill>
              </a:defRPr>
            </a:lvl1pPr>
            <a:lvl2pPr marL="342884" indent="0">
              <a:buNone/>
              <a:defRPr sz="900"/>
            </a:lvl2pPr>
            <a:lvl3pPr marL="685766" indent="0">
              <a:buNone/>
              <a:defRPr sz="900"/>
            </a:lvl3pPr>
            <a:lvl4pPr marL="1028649" indent="0">
              <a:buNone/>
              <a:defRPr sz="900"/>
            </a:lvl4pPr>
            <a:lvl5pPr marL="1371532" indent="0">
              <a:buNone/>
              <a:defRPr sz="900"/>
            </a:lvl5pPr>
          </a:lstStyle>
          <a:p>
            <a:pPr lvl="0"/>
            <a:r>
              <a:rPr lang="zh-CN" altLang="en-US"/>
              <a:t>单击此处编辑母版文本样式</a:t>
            </a:r>
          </a:p>
        </p:txBody>
      </p:sp>
      <p:sp>
        <p:nvSpPr>
          <p:cNvPr id="33" name="Picture Placeholder 10"/>
          <p:cNvSpPr>
            <a:spLocks noGrp="1"/>
          </p:cNvSpPr>
          <p:nvPr>
            <p:ph type="pic" sz="quarter" idx="16"/>
          </p:nvPr>
        </p:nvSpPr>
        <p:spPr>
          <a:xfrm>
            <a:off x="3347865" y="2303921"/>
            <a:ext cx="1177925" cy="1570567"/>
          </a:xfrm>
          <a:prstGeom prst="ellipse">
            <a:avLst/>
          </a:prstGeom>
        </p:spPr>
        <p:txBody>
          <a:bodyPr>
            <a:noAutofit/>
          </a:bodyPr>
          <a:lstStyle>
            <a:lvl1pPr marL="0" indent="0">
              <a:buNone/>
              <a:defRPr sz="600"/>
            </a:lvl1pPr>
          </a:lstStyle>
          <a:p>
            <a:r>
              <a:rPr lang="zh-CN" altLang="en-US"/>
              <a:t>单击图标添加图片</a:t>
            </a:r>
            <a:endParaRPr lang="en-US" dirty="0"/>
          </a:p>
        </p:txBody>
      </p:sp>
      <p:sp>
        <p:nvSpPr>
          <p:cNvPr id="34" name="Text Placeholder 20"/>
          <p:cNvSpPr>
            <a:spLocks noGrp="1"/>
          </p:cNvSpPr>
          <p:nvPr>
            <p:ph type="body" sz="quarter" idx="17"/>
          </p:nvPr>
        </p:nvSpPr>
        <p:spPr>
          <a:xfrm>
            <a:off x="3347866" y="3939843"/>
            <a:ext cx="2336180" cy="504593"/>
          </a:xfrm>
        </p:spPr>
        <p:txBody>
          <a:bodyPr>
            <a:noAutofit/>
          </a:bodyPr>
          <a:lstStyle>
            <a:lvl1pPr marL="0" indent="0">
              <a:buNone/>
              <a:defRPr sz="1050">
                <a:solidFill>
                  <a:srgbClr val="000054"/>
                </a:solidFill>
              </a:defRPr>
            </a:lvl1pPr>
            <a:lvl2pPr marL="342884" indent="0">
              <a:buNone/>
              <a:defRPr sz="1050"/>
            </a:lvl2pPr>
            <a:lvl3pPr marL="685766" indent="0">
              <a:buNone/>
              <a:defRPr sz="1050"/>
            </a:lvl3pPr>
            <a:lvl4pPr marL="1028649" indent="0">
              <a:buNone/>
              <a:defRPr sz="1050"/>
            </a:lvl4pPr>
            <a:lvl5pPr marL="1371532" indent="0">
              <a:buNone/>
              <a:defRPr sz="1050"/>
            </a:lvl5pPr>
          </a:lstStyle>
          <a:p>
            <a:pPr lvl="0"/>
            <a:r>
              <a:rPr lang="zh-CN" altLang="en-US"/>
              <a:t>单击此处编辑母版文本样式</a:t>
            </a:r>
          </a:p>
        </p:txBody>
      </p:sp>
      <p:sp>
        <p:nvSpPr>
          <p:cNvPr id="35" name="Text Placeholder 22"/>
          <p:cNvSpPr>
            <a:spLocks noGrp="1"/>
          </p:cNvSpPr>
          <p:nvPr>
            <p:ph type="body" sz="quarter" idx="18"/>
          </p:nvPr>
        </p:nvSpPr>
        <p:spPr>
          <a:xfrm>
            <a:off x="3347867" y="4444437"/>
            <a:ext cx="2332039" cy="809029"/>
          </a:xfrm>
        </p:spPr>
        <p:txBody>
          <a:bodyPr>
            <a:noAutofit/>
          </a:bodyPr>
          <a:lstStyle>
            <a:lvl1pPr marL="0" indent="0">
              <a:buNone/>
              <a:defRPr sz="750">
                <a:solidFill>
                  <a:srgbClr val="000000"/>
                </a:solidFill>
              </a:defRPr>
            </a:lvl1pPr>
            <a:lvl2pPr marL="342884" indent="0">
              <a:buNone/>
              <a:defRPr sz="900"/>
            </a:lvl2pPr>
            <a:lvl3pPr marL="685766" indent="0">
              <a:buNone/>
              <a:defRPr sz="900"/>
            </a:lvl3pPr>
            <a:lvl4pPr marL="1028649" indent="0">
              <a:buNone/>
              <a:defRPr sz="900"/>
            </a:lvl4pPr>
            <a:lvl5pPr marL="1371532" indent="0">
              <a:buNone/>
              <a:defRPr sz="900"/>
            </a:lvl5pPr>
          </a:lstStyle>
          <a:p>
            <a:pPr lvl="0"/>
            <a:r>
              <a:rPr lang="zh-CN" altLang="en-US"/>
              <a:t>单击此处编辑母版文本样式</a:t>
            </a:r>
          </a:p>
        </p:txBody>
      </p:sp>
      <p:sp>
        <p:nvSpPr>
          <p:cNvPr id="36" name="Picture Placeholder 10"/>
          <p:cNvSpPr>
            <a:spLocks noGrp="1"/>
          </p:cNvSpPr>
          <p:nvPr>
            <p:ph type="pic" sz="quarter" idx="19"/>
          </p:nvPr>
        </p:nvSpPr>
        <p:spPr>
          <a:xfrm>
            <a:off x="5940153" y="2303921"/>
            <a:ext cx="1177925" cy="1570567"/>
          </a:xfrm>
          <a:prstGeom prst="ellipse">
            <a:avLst/>
          </a:prstGeom>
        </p:spPr>
        <p:txBody>
          <a:bodyPr>
            <a:noAutofit/>
          </a:bodyPr>
          <a:lstStyle>
            <a:lvl1pPr marL="0" indent="0">
              <a:buNone/>
              <a:defRPr sz="600"/>
            </a:lvl1pPr>
          </a:lstStyle>
          <a:p>
            <a:r>
              <a:rPr lang="zh-CN" altLang="en-US"/>
              <a:t>单击图标添加图片</a:t>
            </a:r>
            <a:endParaRPr lang="en-US" dirty="0"/>
          </a:p>
        </p:txBody>
      </p:sp>
      <p:sp>
        <p:nvSpPr>
          <p:cNvPr id="37" name="Text Placeholder 20"/>
          <p:cNvSpPr>
            <a:spLocks noGrp="1"/>
          </p:cNvSpPr>
          <p:nvPr>
            <p:ph type="body" sz="quarter" idx="20"/>
          </p:nvPr>
        </p:nvSpPr>
        <p:spPr>
          <a:xfrm>
            <a:off x="5940154" y="3939843"/>
            <a:ext cx="2336180" cy="504593"/>
          </a:xfrm>
        </p:spPr>
        <p:txBody>
          <a:bodyPr>
            <a:noAutofit/>
          </a:bodyPr>
          <a:lstStyle>
            <a:lvl1pPr marL="0" indent="0">
              <a:buNone/>
              <a:defRPr sz="1050">
                <a:solidFill>
                  <a:srgbClr val="000054"/>
                </a:solidFill>
              </a:defRPr>
            </a:lvl1pPr>
            <a:lvl2pPr marL="342884" indent="0">
              <a:buNone/>
              <a:defRPr sz="1050"/>
            </a:lvl2pPr>
            <a:lvl3pPr marL="685766" indent="0">
              <a:buNone/>
              <a:defRPr sz="1050"/>
            </a:lvl3pPr>
            <a:lvl4pPr marL="1028649" indent="0">
              <a:buNone/>
              <a:defRPr sz="1050"/>
            </a:lvl4pPr>
            <a:lvl5pPr marL="1371532" indent="0">
              <a:buNone/>
              <a:defRPr sz="1050"/>
            </a:lvl5pPr>
          </a:lstStyle>
          <a:p>
            <a:pPr lvl="0"/>
            <a:r>
              <a:rPr lang="zh-CN" altLang="en-US"/>
              <a:t>单击此处编辑母版文本样式</a:t>
            </a:r>
          </a:p>
        </p:txBody>
      </p:sp>
      <p:sp>
        <p:nvSpPr>
          <p:cNvPr id="38" name="Text Placeholder 22"/>
          <p:cNvSpPr>
            <a:spLocks noGrp="1"/>
          </p:cNvSpPr>
          <p:nvPr>
            <p:ph type="body" sz="quarter" idx="21"/>
          </p:nvPr>
        </p:nvSpPr>
        <p:spPr>
          <a:xfrm>
            <a:off x="5940155" y="4444437"/>
            <a:ext cx="2332039" cy="809029"/>
          </a:xfrm>
        </p:spPr>
        <p:txBody>
          <a:bodyPr>
            <a:noAutofit/>
          </a:bodyPr>
          <a:lstStyle>
            <a:lvl1pPr marL="0" indent="0">
              <a:buNone/>
              <a:defRPr sz="750">
                <a:solidFill>
                  <a:srgbClr val="000000"/>
                </a:solidFill>
              </a:defRPr>
            </a:lvl1pPr>
            <a:lvl2pPr marL="342884" indent="0">
              <a:buNone/>
              <a:defRPr sz="900"/>
            </a:lvl2pPr>
            <a:lvl3pPr marL="685766" indent="0">
              <a:buNone/>
              <a:defRPr sz="900"/>
            </a:lvl3pPr>
            <a:lvl4pPr marL="1028649" indent="0">
              <a:buNone/>
              <a:defRPr sz="900"/>
            </a:lvl4pPr>
            <a:lvl5pPr marL="1371532" indent="0">
              <a:buNone/>
              <a:defRPr sz="900"/>
            </a:lvl5pPr>
          </a:lstStyle>
          <a:p>
            <a:pPr lvl="0"/>
            <a:r>
              <a:rPr lang="zh-CN" altLang="en-US"/>
              <a:t>单击此处编辑母版文本样式</a:t>
            </a:r>
          </a:p>
        </p:txBody>
      </p:sp>
    </p:spTree>
    <p:extLst>
      <p:ext uri="{BB962C8B-B14F-4D97-AF65-F5344CB8AC3E}">
        <p14:creationId xmlns:p14="http://schemas.microsoft.com/office/powerpoint/2010/main" val="2557793932"/>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hree Content with images">
    <p:spTree>
      <p:nvGrpSpPr>
        <p:cNvPr id="1" name=""/>
        <p:cNvGrpSpPr/>
        <p:nvPr/>
      </p:nvGrpSpPr>
      <p:grpSpPr>
        <a:xfrm>
          <a:off x="0" y="0"/>
          <a:ext cx="0" cy="0"/>
          <a:chOff x="0" y="0"/>
          <a:chExt cx="0" cy="0"/>
        </a:xfrm>
      </p:grpSpPr>
      <p:sp>
        <p:nvSpPr>
          <p:cNvPr id="16" name="Rectangle 15"/>
          <p:cNvSpPr/>
          <p:nvPr/>
        </p:nvSpPr>
        <p:spPr>
          <a:xfrm>
            <a:off x="0" y="1"/>
            <a:ext cx="9144000" cy="68580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solidFill>
                <a:srgbClr val="00AAFF"/>
              </a:solidFill>
            </a:endParaRPr>
          </a:p>
        </p:txBody>
      </p:sp>
      <p:sp>
        <p:nvSpPr>
          <p:cNvPr id="11" name="Picture Placeholder 10"/>
          <p:cNvSpPr>
            <a:spLocks noGrp="1"/>
          </p:cNvSpPr>
          <p:nvPr>
            <p:ph type="pic" sz="quarter" idx="13"/>
          </p:nvPr>
        </p:nvSpPr>
        <p:spPr>
          <a:xfrm>
            <a:off x="726768" y="928188"/>
            <a:ext cx="2073431" cy="2764573"/>
          </a:xfrm>
          <a:prstGeom prst="ellipse">
            <a:avLst/>
          </a:prstGeom>
          <a:solidFill>
            <a:schemeClr val="bg1">
              <a:lumMod val="95000"/>
            </a:schemeClr>
          </a:solidFill>
          <a:ln>
            <a:noFill/>
          </a:ln>
        </p:spPr>
        <p:txBody>
          <a:bodyPr>
            <a:normAutofit/>
          </a:bodyPr>
          <a:lstStyle>
            <a:lvl1pPr marL="0" indent="0">
              <a:buNone/>
              <a:defRPr sz="900"/>
            </a:lvl1pPr>
          </a:lstStyle>
          <a:p>
            <a:r>
              <a:rPr lang="zh-CN" altLang="en-US"/>
              <a:t>单击图标添加图片</a:t>
            </a:r>
            <a:endParaRPr lang="en-US" dirty="0"/>
          </a:p>
        </p:txBody>
      </p:sp>
      <p:sp>
        <p:nvSpPr>
          <p:cNvPr id="21" name="Text Placeholder 20"/>
          <p:cNvSpPr>
            <a:spLocks noGrp="1"/>
          </p:cNvSpPr>
          <p:nvPr>
            <p:ph type="body" sz="quarter" idx="14"/>
          </p:nvPr>
        </p:nvSpPr>
        <p:spPr>
          <a:xfrm>
            <a:off x="726768" y="3939843"/>
            <a:ext cx="2336180" cy="504593"/>
          </a:xfrm>
        </p:spPr>
        <p:txBody>
          <a:bodyPr>
            <a:noAutofit/>
          </a:bodyPr>
          <a:lstStyle>
            <a:lvl1pPr marL="0" indent="0">
              <a:buNone/>
              <a:defRPr sz="1050">
                <a:solidFill>
                  <a:srgbClr val="000054"/>
                </a:solidFill>
              </a:defRPr>
            </a:lvl1pPr>
            <a:lvl2pPr marL="342884" indent="0">
              <a:buNone/>
              <a:defRPr sz="1050"/>
            </a:lvl2pPr>
            <a:lvl3pPr marL="685766" indent="0">
              <a:buNone/>
              <a:defRPr sz="1050"/>
            </a:lvl3pPr>
            <a:lvl4pPr marL="1028649" indent="0">
              <a:buNone/>
              <a:defRPr sz="1050"/>
            </a:lvl4pPr>
            <a:lvl5pPr marL="1371532" indent="0">
              <a:buNone/>
              <a:defRPr sz="1050"/>
            </a:lvl5pPr>
          </a:lstStyle>
          <a:p>
            <a:pPr lvl="0"/>
            <a:r>
              <a:rPr lang="zh-CN" altLang="en-US"/>
              <a:t>单击此处编辑母版文本样式</a:t>
            </a:r>
          </a:p>
        </p:txBody>
      </p:sp>
      <p:sp>
        <p:nvSpPr>
          <p:cNvPr id="23" name="Text Placeholder 22"/>
          <p:cNvSpPr>
            <a:spLocks noGrp="1"/>
          </p:cNvSpPr>
          <p:nvPr>
            <p:ph type="body" sz="quarter" idx="15"/>
          </p:nvPr>
        </p:nvSpPr>
        <p:spPr>
          <a:xfrm>
            <a:off x="726768" y="4444437"/>
            <a:ext cx="2332039" cy="1246819"/>
          </a:xfrm>
        </p:spPr>
        <p:txBody>
          <a:bodyPr>
            <a:noAutofit/>
          </a:bodyPr>
          <a:lstStyle>
            <a:lvl1pPr marL="0" indent="0">
              <a:buNone/>
              <a:defRPr sz="750">
                <a:solidFill>
                  <a:srgbClr val="000000"/>
                </a:solidFill>
              </a:defRPr>
            </a:lvl1pPr>
            <a:lvl2pPr marL="342884" indent="0">
              <a:buNone/>
              <a:defRPr sz="900"/>
            </a:lvl2pPr>
            <a:lvl3pPr marL="685766" indent="0">
              <a:buNone/>
              <a:defRPr sz="900"/>
            </a:lvl3pPr>
            <a:lvl4pPr marL="1028649" indent="0">
              <a:buNone/>
              <a:defRPr sz="900"/>
            </a:lvl4pPr>
            <a:lvl5pPr marL="1371532" indent="0">
              <a:buNone/>
              <a:defRPr sz="900"/>
            </a:lvl5pPr>
          </a:lstStyle>
          <a:p>
            <a:pPr lvl="0"/>
            <a:r>
              <a:rPr lang="zh-CN" altLang="en-US"/>
              <a:t>单击此处编辑母版文本样式</a:t>
            </a:r>
          </a:p>
        </p:txBody>
      </p:sp>
      <p:pic>
        <p:nvPicPr>
          <p:cNvPr id="17" name="Picture 1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3113" y="5772362"/>
            <a:ext cx="1357693" cy="810873"/>
          </a:xfrm>
          <a:prstGeom prst="rect">
            <a:avLst/>
          </a:prstGeom>
        </p:spPr>
      </p:pic>
      <p:sp>
        <p:nvSpPr>
          <p:cNvPr id="4" name="Text Placeholder 3"/>
          <p:cNvSpPr>
            <a:spLocks noGrp="1"/>
          </p:cNvSpPr>
          <p:nvPr>
            <p:ph type="body" sz="quarter" idx="22" hasCustomPrompt="1"/>
          </p:nvPr>
        </p:nvSpPr>
        <p:spPr>
          <a:xfrm>
            <a:off x="867473" y="1833808"/>
            <a:ext cx="1932723" cy="1230712"/>
          </a:xfrm>
        </p:spPr>
        <p:txBody>
          <a:bodyPr>
            <a:normAutofit/>
          </a:bodyPr>
          <a:lstStyle>
            <a:lvl1pPr marL="0" indent="0">
              <a:buFontTx/>
              <a:buNone/>
              <a:defRPr sz="1200" b="1">
                <a:solidFill>
                  <a:schemeClr val="bg1"/>
                </a:solidFill>
              </a:defRPr>
            </a:lvl1pPr>
            <a:lvl2pPr marL="342884" indent="0">
              <a:buFontTx/>
              <a:buNone/>
              <a:defRPr>
                <a:solidFill>
                  <a:srgbClr val="AA00AA"/>
                </a:solidFill>
              </a:defRPr>
            </a:lvl2pPr>
            <a:lvl3pPr marL="685766" indent="0">
              <a:buFontTx/>
              <a:buNone/>
              <a:defRPr>
                <a:solidFill>
                  <a:srgbClr val="AA00AA"/>
                </a:solidFill>
              </a:defRPr>
            </a:lvl3pPr>
            <a:lvl4pPr marL="1028649" indent="0">
              <a:buFontTx/>
              <a:buNone/>
              <a:defRPr>
                <a:solidFill>
                  <a:srgbClr val="AA00AA"/>
                </a:solidFill>
              </a:defRPr>
            </a:lvl4pPr>
            <a:lvl5pPr marL="1371532" indent="0">
              <a:buFontTx/>
              <a:buNone/>
              <a:defRPr>
                <a:solidFill>
                  <a:srgbClr val="AA00AA"/>
                </a:solidFill>
              </a:defRPr>
            </a:lvl5pPr>
          </a:lstStyle>
          <a:p>
            <a:pPr lvl="0"/>
            <a:r>
              <a:rPr lang="en-US" dirty="0"/>
              <a:t>—</a:t>
            </a:r>
            <a:br>
              <a:rPr lang="en-US" dirty="0"/>
            </a:br>
            <a:r>
              <a:rPr lang="en-US" dirty="0"/>
              <a:t>Click to edit Master text styles</a:t>
            </a:r>
          </a:p>
        </p:txBody>
      </p:sp>
      <p:sp>
        <p:nvSpPr>
          <p:cNvPr id="43" name="Picture Placeholder 10"/>
          <p:cNvSpPr>
            <a:spLocks noGrp="1"/>
          </p:cNvSpPr>
          <p:nvPr>
            <p:ph type="pic" sz="quarter" idx="23"/>
          </p:nvPr>
        </p:nvSpPr>
        <p:spPr>
          <a:xfrm>
            <a:off x="3491883" y="928188"/>
            <a:ext cx="2073431" cy="2764573"/>
          </a:xfrm>
          <a:prstGeom prst="ellipse">
            <a:avLst/>
          </a:prstGeom>
          <a:solidFill>
            <a:schemeClr val="bg1">
              <a:lumMod val="95000"/>
            </a:schemeClr>
          </a:solidFill>
          <a:ln>
            <a:noFill/>
          </a:ln>
        </p:spPr>
        <p:txBody>
          <a:bodyPr>
            <a:normAutofit/>
          </a:bodyPr>
          <a:lstStyle>
            <a:lvl1pPr marL="0" indent="0">
              <a:buNone/>
              <a:defRPr sz="900"/>
            </a:lvl1pPr>
          </a:lstStyle>
          <a:p>
            <a:r>
              <a:rPr lang="zh-CN" altLang="en-US"/>
              <a:t>单击图标添加图片</a:t>
            </a:r>
            <a:endParaRPr lang="en-US" dirty="0"/>
          </a:p>
        </p:txBody>
      </p:sp>
      <p:sp>
        <p:nvSpPr>
          <p:cNvPr id="44" name="Text Placeholder 20"/>
          <p:cNvSpPr>
            <a:spLocks noGrp="1"/>
          </p:cNvSpPr>
          <p:nvPr>
            <p:ph type="body" sz="quarter" idx="24"/>
          </p:nvPr>
        </p:nvSpPr>
        <p:spPr>
          <a:xfrm>
            <a:off x="3491883" y="3939843"/>
            <a:ext cx="2336180" cy="504593"/>
          </a:xfrm>
        </p:spPr>
        <p:txBody>
          <a:bodyPr>
            <a:noAutofit/>
          </a:bodyPr>
          <a:lstStyle>
            <a:lvl1pPr marL="0" indent="0">
              <a:buNone/>
              <a:defRPr sz="1050">
                <a:solidFill>
                  <a:srgbClr val="000054"/>
                </a:solidFill>
              </a:defRPr>
            </a:lvl1pPr>
            <a:lvl2pPr marL="342884" indent="0">
              <a:buNone/>
              <a:defRPr sz="1050"/>
            </a:lvl2pPr>
            <a:lvl3pPr marL="685766" indent="0">
              <a:buNone/>
              <a:defRPr sz="1050"/>
            </a:lvl3pPr>
            <a:lvl4pPr marL="1028649" indent="0">
              <a:buNone/>
              <a:defRPr sz="1050"/>
            </a:lvl4pPr>
            <a:lvl5pPr marL="1371532" indent="0">
              <a:buNone/>
              <a:defRPr sz="1050"/>
            </a:lvl5pPr>
          </a:lstStyle>
          <a:p>
            <a:pPr lvl="0"/>
            <a:r>
              <a:rPr lang="zh-CN" altLang="en-US"/>
              <a:t>单击此处编辑母版文本样式</a:t>
            </a:r>
          </a:p>
        </p:txBody>
      </p:sp>
      <p:sp>
        <p:nvSpPr>
          <p:cNvPr id="45" name="Text Placeholder 22"/>
          <p:cNvSpPr>
            <a:spLocks noGrp="1"/>
          </p:cNvSpPr>
          <p:nvPr>
            <p:ph type="body" sz="quarter" idx="25"/>
          </p:nvPr>
        </p:nvSpPr>
        <p:spPr>
          <a:xfrm>
            <a:off x="3491883" y="4444437"/>
            <a:ext cx="2332039" cy="1246819"/>
          </a:xfrm>
        </p:spPr>
        <p:txBody>
          <a:bodyPr>
            <a:noAutofit/>
          </a:bodyPr>
          <a:lstStyle>
            <a:lvl1pPr marL="0" indent="0">
              <a:buNone/>
              <a:defRPr sz="750">
                <a:solidFill>
                  <a:srgbClr val="000000"/>
                </a:solidFill>
              </a:defRPr>
            </a:lvl1pPr>
            <a:lvl2pPr marL="342884" indent="0">
              <a:buNone/>
              <a:defRPr sz="900"/>
            </a:lvl2pPr>
            <a:lvl3pPr marL="685766" indent="0">
              <a:buNone/>
              <a:defRPr sz="900"/>
            </a:lvl3pPr>
            <a:lvl4pPr marL="1028649" indent="0">
              <a:buNone/>
              <a:defRPr sz="900"/>
            </a:lvl4pPr>
            <a:lvl5pPr marL="1371532" indent="0">
              <a:buNone/>
              <a:defRPr sz="900"/>
            </a:lvl5pPr>
          </a:lstStyle>
          <a:p>
            <a:pPr lvl="0"/>
            <a:r>
              <a:rPr lang="zh-CN" altLang="en-US"/>
              <a:t>单击此处编辑母版文本样式</a:t>
            </a:r>
          </a:p>
        </p:txBody>
      </p:sp>
      <p:sp>
        <p:nvSpPr>
          <p:cNvPr id="46" name="Text Placeholder 3"/>
          <p:cNvSpPr>
            <a:spLocks noGrp="1"/>
          </p:cNvSpPr>
          <p:nvPr>
            <p:ph type="body" sz="quarter" idx="26" hasCustomPrompt="1"/>
          </p:nvPr>
        </p:nvSpPr>
        <p:spPr>
          <a:xfrm>
            <a:off x="3632590" y="1833808"/>
            <a:ext cx="1932723" cy="1230712"/>
          </a:xfrm>
        </p:spPr>
        <p:txBody>
          <a:bodyPr>
            <a:normAutofit/>
          </a:bodyPr>
          <a:lstStyle>
            <a:lvl1pPr marL="0" indent="0">
              <a:buFontTx/>
              <a:buNone/>
              <a:defRPr sz="1200" b="1">
                <a:solidFill>
                  <a:schemeClr val="bg1"/>
                </a:solidFill>
              </a:defRPr>
            </a:lvl1pPr>
            <a:lvl2pPr marL="342884" indent="0">
              <a:buFontTx/>
              <a:buNone/>
              <a:defRPr>
                <a:solidFill>
                  <a:srgbClr val="AA00AA"/>
                </a:solidFill>
              </a:defRPr>
            </a:lvl2pPr>
            <a:lvl3pPr marL="685766" indent="0">
              <a:buFontTx/>
              <a:buNone/>
              <a:defRPr>
                <a:solidFill>
                  <a:srgbClr val="AA00AA"/>
                </a:solidFill>
              </a:defRPr>
            </a:lvl3pPr>
            <a:lvl4pPr marL="1028649" indent="0">
              <a:buFontTx/>
              <a:buNone/>
              <a:defRPr>
                <a:solidFill>
                  <a:srgbClr val="AA00AA"/>
                </a:solidFill>
              </a:defRPr>
            </a:lvl4pPr>
            <a:lvl5pPr marL="1371532" indent="0">
              <a:buFontTx/>
              <a:buNone/>
              <a:defRPr>
                <a:solidFill>
                  <a:srgbClr val="AA00AA"/>
                </a:solidFill>
              </a:defRPr>
            </a:lvl5pPr>
          </a:lstStyle>
          <a:p>
            <a:pPr lvl="0"/>
            <a:r>
              <a:rPr lang="en-US" dirty="0"/>
              <a:t>—</a:t>
            </a:r>
            <a:br>
              <a:rPr lang="en-US" dirty="0"/>
            </a:br>
            <a:r>
              <a:rPr lang="en-US" dirty="0"/>
              <a:t>Click to edit Master text styles</a:t>
            </a:r>
          </a:p>
        </p:txBody>
      </p:sp>
      <p:sp>
        <p:nvSpPr>
          <p:cNvPr id="47" name="Picture Placeholder 10"/>
          <p:cNvSpPr>
            <a:spLocks noGrp="1"/>
          </p:cNvSpPr>
          <p:nvPr>
            <p:ph type="pic" sz="quarter" idx="27"/>
          </p:nvPr>
        </p:nvSpPr>
        <p:spPr>
          <a:xfrm>
            <a:off x="6300195" y="928188"/>
            <a:ext cx="2073431" cy="2764573"/>
          </a:xfrm>
          <a:prstGeom prst="ellipse">
            <a:avLst/>
          </a:prstGeom>
          <a:solidFill>
            <a:schemeClr val="bg1">
              <a:lumMod val="95000"/>
            </a:schemeClr>
          </a:solidFill>
          <a:ln>
            <a:noFill/>
          </a:ln>
        </p:spPr>
        <p:txBody>
          <a:bodyPr>
            <a:normAutofit/>
          </a:bodyPr>
          <a:lstStyle>
            <a:lvl1pPr marL="0" indent="0">
              <a:buNone/>
              <a:defRPr sz="900"/>
            </a:lvl1pPr>
          </a:lstStyle>
          <a:p>
            <a:r>
              <a:rPr lang="zh-CN" altLang="en-US"/>
              <a:t>单击图标添加图片</a:t>
            </a:r>
            <a:endParaRPr lang="en-US" dirty="0"/>
          </a:p>
        </p:txBody>
      </p:sp>
      <p:sp>
        <p:nvSpPr>
          <p:cNvPr id="48" name="Text Placeholder 20"/>
          <p:cNvSpPr>
            <a:spLocks noGrp="1"/>
          </p:cNvSpPr>
          <p:nvPr>
            <p:ph type="body" sz="quarter" idx="28"/>
          </p:nvPr>
        </p:nvSpPr>
        <p:spPr>
          <a:xfrm>
            <a:off x="6300195" y="3939843"/>
            <a:ext cx="2336180" cy="504593"/>
          </a:xfrm>
        </p:spPr>
        <p:txBody>
          <a:bodyPr>
            <a:noAutofit/>
          </a:bodyPr>
          <a:lstStyle>
            <a:lvl1pPr marL="0" indent="0">
              <a:buNone/>
              <a:defRPr sz="1050">
                <a:solidFill>
                  <a:srgbClr val="000054"/>
                </a:solidFill>
              </a:defRPr>
            </a:lvl1pPr>
            <a:lvl2pPr marL="342884" indent="0">
              <a:buNone/>
              <a:defRPr sz="1050"/>
            </a:lvl2pPr>
            <a:lvl3pPr marL="685766" indent="0">
              <a:buNone/>
              <a:defRPr sz="1050"/>
            </a:lvl3pPr>
            <a:lvl4pPr marL="1028649" indent="0">
              <a:buNone/>
              <a:defRPr sz="1050"/>
            </a:lvl4pPr>
            <a:lvl5pPr marL="1371532" indent="0">
              <a:buNone/>
              <a:defRPr sz="1050"/>
            </a:lvl5pPr>
          </a:lstStyle>
          <a:p>
            <a:pPr lvl="0"/>
            <a:r>
              <a:rPr lang="zh-CN" altLang="en-US"/>
              <a:t>单击此处编辑母版文本样式</a:t>
            </a:r>
          </a:p>
        </p:txBody>
      </p:sp>
      <p:sp>
        <p:nvSpPr>
          <p:cNvPr id="49" name="Text Placeholder 22"/>
          <p:cNvSpPr>
            <a:spLocks noGrp="1"/>
          </p:cNvSpPr>
          <p:nvPr>
            <p:ph type="body" sz="quarter" idx="29"/>
          </p:nvPr>
        </p:nvSpPr>
        <p:spPr>
          <a:xfrm>
            <a:off x="6300195" y="4444442"/>
            <a:ext cx="2332039" cy="1246817"/>
          </a:xfrm>
        </p:spPr>
        <p:txBody>
          <a:bodyPr>
            <a:noAutofit/>
          </a:bodyPr>
          <a:lstStyle>
            <a:lvl1pPr marL="0" indent="0">
              <a:buNone/>
              <a:defRPr sz="750">
                <a:solidFill>
                  <a:srgbClr val="000000"/>
                </a:solidFill>
              </a:defRPr>
            </a:lvl1pPr>
            <a:lvl2pPr marL="342884" indent="0">
              <a:buNone/>
              <a:defRPr sz="900"/>
            </a:lvl2pPr>
            <a:lvl3pPr marL="685766" indent="0">
              <a:buNone/>
              <a:defRPr sz="900"/>
            </a:lvl3pPr>
            <a:lvl4pPr marL="1028649" indent="0">
              <a:buNone/>
              <a:defRPr sz="900"/>
            </a:lvl4pPr>
            <a:lvl5pPr marL="1371532" indent="0">
              <a:buNone/>
              <a:defRPr sz="900"/>
            </a:lvl5pPr>
          </a:lstStyle>
          <a:p>
            <a:pPr lvl="0"/>
            <a:r>
              <a:rPr lang="zh-CN" altLang="en-US"/>
              <a:t>单击此处编辑母版文本样式</a:t>
            </a:r>
          </a:p>
        </p:txBody>
      </p:sp>
      <p:sp>
        <p:nvSpPr>
          <p:cNvPr id="50" name="Text Placeholder 3"/>
          <p:cNvSpPr>
            <a:spLocks noGrp="1"/>
          </p:cNvSpPr>
          <p:nvPr>
            <p:ph type="body" sz="quarter" idx="30" hasCustomPrompt="1"/>
          </p:nvPr>
        </p:nvSpPr>
        <p:spPr>
          <a:xfrm>
            <a:off x="6440902" y="1833808"/>
            <a:ext cx="1932723" cy="1230712"/>
          </a:xfrm>
        </p:spPr>
        <p:txBody>
          <a:bodyPr>
            <a:normAutofit/>
          </a:bodyPr>
          <a:lstStyle>
            <a:lvl1pPr marL="0" indent="0">
              <a:buFontTx/>
              <a:buNone/>
              <a:defRPr sz="1200" b="1">
                <a:solidFill>
                  <a:schemeClr val="bg1"/>
                </a:solidFill>
              </a:defRPr>
            </a:lvl1pPr>
            <a:lvl2pPr marL="342884" indent="0">
              <a:buFontTx/>
              <a:buNone/>
              <a:defRPr>
                <a:solidFill>
                  <a:srgbClr val="AA00AA"/>
                </a:solidFill>
              </a:defRPr>
            </a:lvl2pPr>
            <a:lvl3pPr marL="685766" indent="0">
              <a:buFontTx/>
              <a:buNone/>
              <a:defRPr>
                <a:solidFill>
                  <a:srgbClr val="AA00AA"/>
                </a:solidFill>
              </a:defRPr>
            </a:lvl3pPr>
            <a:lvl4pPr marL="1028649" indent="0">
              <a:buFontTx/>
              <a:buNone/>
              <a:defRPr>
                <a:solidFill>
                  <a:srgbClr val="AA00AA"/>
                </a:solidFill>
              </a:defRPr>
            </a:lvl4pPr>
            <a:lvl5pPr marL="1371532" indent="0">
              <a:buFontTx/>
              <a:buNone/>
              <a:defRPr>
                <a:solidFill>
                  <a:srgbClr val="AA00AA"/>
                </a:solidFill>
              </a:defRPr>
            </a:lvl5pPr>
          </a:lstStyle>
          <a:p>
            <a:pPr lvl="0"/>
            <a:r>
              <a:rPr lang="en-US" dirty="0"/>
              <a:t>—</a:t>
            </a:r>
            <a:br>
              <a:rPr lang="en-US" dirty="0"/>
            </a:br>
            <a:r>
              <a:rPr lang="en-US" dirty="0"/>
              <a:t>Click to edit Master text styles</a:t>
            </a:r>
          </a:p>
        </p:txBody>
      </p:sp>
    </p:spTree>
    <p:extLst>
      <p:ext uri="{BB962C8B-B14F-4D97-AF65-F5344CB8AC3E}">
        <p14:creationId xmlns:p14="http://schemas.microsoft.com/office/powerpoint/2010/main" val="731632264"/>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rnal Page">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solidFill>
                <a:srgbClr val="00AAFF"/>
              </a:solidFill>
            </a:endParaRPr>
          </a:p>
        </p:txBody>
      </p:sp>
      <p:sp>
        <p:nvSpPr>
          <p:cNvPr id="10" name="Text Placeholder 9"/>
          <p:cNvSpPr>
            <a:spLocks noGrp="1"/>
          </p:cNvSpPr>
          <p:nvPr>
            <p:ph type="body" sz="quarter" idx="13" hasCustomPrompt="1"/>
          </p:nvPr>
        </p:nvSpPr>
        <p:spPr>
          <a:xfrm>
            <a:off x="457202" y="327260"/>
            <a:ext cx="7627939" cy="5157495"/>
          </a:xfrm>
        </p:spPr>
        <p:txBody>
          <a:bodyPr>
            <a:normAutofit/>
          </a:bodyPr>
          <a:lstStyle>
            <a:lvl1pPr marL="0" indent="0">
              <a:lnSpc>
                <a:spcPct val="90000"/>
              </a:lnSpc>
              <a:buNone/>
              <a:defRPr sz="3000" b="1"/>
            </a:lvl1pPr>
            <a:lvl2pPr marL="342884" indent="0">
              <a:buNone/>
              <a:defRPr/>
            </a:lvl2pPr>
            <a:lvl3pPr marL="685766" indent="0">
              <a:buNone/>
              <a:defRPr/>
            </a:lvl3pPr>
            <a:lvl4pPr marL="1028649" indent="0">
              <a:buNone/>
              <a:defRPr/>
            </a:lvl4pPr>
            <a:lvl5pPr marL="1371532" indent="0">
              <a:buFont typeface="Arial"/>
              <a:buNone/>
              <a:defRPr/>
            </a:lvl5pPr>
          </a:lstStyle>
          <a:p>
            <a:pPr lvl="0"/>
            <a:r>
              <a:rPr lang="en-US" dirty="0">
                <a:solidFill>
                  <a:srgbClr val="FF8199"/>
                </a:solidFill>
              </a:rPr>
              <a:t>—</a:t>
            </a:r>
            <a:br>
              <a:rPr lang="en-US" dirty="0"/>
            </a:br>
            <a:r>
              <a:rPr lang="en-US" dirty="0"/>
              <a:t>Click to edit Master text styles</a:t>
            </a:r>
          </a:p>
        </p:txBody>
      </p: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3113" y="5772362"/>
            <a:ext cx="1357693" cy="810873"/>
          </a:xfrm>
          <a:prstGeom prst="rect">
            <a:avLst/>
          </a:prstGeom>
        </p:spPr>
      </p:pic>
    </p:spTree>
    <p:extLst>
      <p:ext uri="{BB962C8B-B14F-4D97-AF65-F5344CB8AC3E}">
        <p14:creationId xmlns:p14="http://schemas.microsoft.com/office/powerpoint/2010/main" val="3944425654"/>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Internal Page">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solidFill>
            <a:srgbClr val="7AE1AA"/>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solidFill>
                <a:srgbClr val="00AAFF"/>
              </a:solidFill>
            </a:endParaRPr>
          </a:p>
        </p:txBody>
      </p:sp>
      <p:sp>
        <p:nvSpPr>
          <p:cNvPr id="10" name="Text Placeholder 9"/>
          <p:cNvSpPr>
            <a:spLocks noGrp="1"/>
          </p:cNvSpPr>
          <p:nvPr>
            <p:ph type="body" sz="quarter" idx="13" hasCustomPrompt="1"/>
          </p:nvPr>
        </p:nvSpPr>
        <p:spPr>
          <a:xfrm>
            <a:off x="457202" y="327260"/>
            <a:ext cx="7627939" cy="5157495"/>
          </a:xfrm>
        </p:spPr>
        <p:txBody>
          <a:bodyPr>
            <a:normAutofit/>
          </a:bodyPr>
          <a:lstStyle>
            <a:lvl1pPr marL="0" indent="0">
              <a:lnSpc>
                <a:spcPct val="90000"/>
              </a:lnSpc>
              <a:buNone/>
              <a:defRPr sz="3000" b="1"/>
            </a:lvl1pPr>
            <a:lvl2pPr marL="342884" indent="0">
              <a:buNone/>
              <a:defRPr/>
            </a:lvl2pPr>
            <a:lvl3pPr marL="685766" indent="0">
              <a:buNone/>
              <a:defRPr/>
            </a:lvl3pPr>
            <a:lvl4pPr marL="1028649" indent="0">
              <a:buNone/>
              <a:defRPr/>
            </a:lvl4pPr>
            <a:lvl5pPr marL="1371532" indent="0">
              <a:buFont typeface="Arial"/>
              <a:buNone/>
              <a:defRPr/>
            </a:lvl5pPr>
          </a:lstStyle>
          <a:p>
            <a:pPr lvl="0"/>
            <a:r>
              <a:rPr lang="en-US" dirty="0">
                <a:solidFill>
                  <a:srgbClr val="E60028"/>
                </a:solidFill>
              </a:rPr>
              <a:t>—</a:t>
            </a:r>
            <a:br>
              <a:rPr lang="en-US" dirty="0"/>
            </a:br>
            <a:r>
              <a:rPr lang="en-US" dirty="0"/>
              <a:t>Click to edit Master text styles</a:t>
            </a:r>
          </a:p>
        </p:txBody>
      </p: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3113" y="5772362"/>
            <a:ext cx="1357693" cy="810873"/>
          </a:xfrm>
          <a:prstGeom prst="rect">
            <a:avLst/>
          </a:prstGeom>
        </p:spPr>
      </p:pic>
    </p:spTree>
    <p:extLst>
      <p:ext uri="{BB962C8B-B14F-4D97-AF65-F5344CB8AC3E}">
        <p14:creationId xmlns:p14="http://schemas.microsoft.com/office/powerpoint/2010/main" val="487890533"/>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Internal Page">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solidFill>
            <a:srgbClr val="AA00AA"/>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solidFill>
                <a:srgbClr val="AA00AA"/>
              </a:solidFill>
            </a:endParaRPr>
          </a:p>
        </p:txBody>
      </p:sp>
      <p:sp>
        <p:nvSpPr>
          <p:cNvPr id="10" name="Text Placeholder 9"/>
          <p:cNvSpPr>
            <a:spLocks noGrp="1"/>
          </p:cNvSpPr>
          <p:nvPr>
            <p:ph type="body" sz="quarter" idx="13" hasCustomPrompt="1"/>
          </p:nvPr>
        </p:nvSpPr>
        <p:spPr>
          <a:xfrm>
            <a:off x="457202" y="327260"/>
            <a:ext cx="7627939" cy="5157495"/>
          </a:xfrm>
        </p:spPr>
        <p:txBody>
          <a:bodyPr>
            <a:normAutofit/>
          </a:bodyPr>
          <a:lstStyle>
            <a:lvl1pPr marL="0" indent="0">
              <a:lnSpc>
                <a:spcPct val="90000"/>
              </a:lnSpc>
              <a:buNone/>
              <a:defRPr sz="3000" b="1">
                <a:solidFill>
                  <a:schemeClr val="bg1"/>
                </a:solidFill>
              </a:defRPr>
            </a:lvl1pPr>
            <a:lvl2pPr marL="342884" indent="0">
              <a:buNone/>
              <a:defRPr/>
            </a:lvl2pPr>
            <a:lvl3pPr marL="685766" indent="0">
              <a:buNone/>
              <a:defRPr/>
            </a:lvl3pPr>
            <a:lvl4pPr marL="1028649" indent="0">
              <a:buNone/>
              <a:defRPr/>
            </a:lvl4pPr>
            <a:lvl5pPr marL="1371532" indent="0">
              <a:buFont typeface="Arial"/>
              <a:buNone/>
              <a:defRPr/>
            </a:lvl5pPr>
          </a:lstStyle>
          <a:p>
            <a:pPr lvl="0"/>
            <a:r>
              <a:rPr lang="en-US" dirty="0">
                <a:solidFill>
                  <a:srgbClr val="7AE1AA"/>
                </a:solidFill>
              </a:rPr>
              <a:t>—</a:t>
            </a:r>
            <a:br>
              <a:rPr lang="en-US" dirty="0"/>
            </a:br>
            <a:r>
              <a:rPr lang="en-US" dirty="0"/>
              <a:t>Click to edit Master text styles</a:t>
            </a:r>
          </a:p>
        </p:txBody>
      </p:sp>
      <p:pic>
        <p:nvPicPr>
          <p:cNvPr id="12" name="Picture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53113" y="5772362"/>
            <a:ext cx="1357693" cy="810873"/>
          </a:xfrm>
          <a:prstGeom prst="rect">
            <a:avLst/>
          </a:prstGeom>
        </p:spPr>
      </p:pic>
    </p:spTree>
    <p:extLst>
      <p:ext uri="{BB962C8B-B14F-4D97-AF65-F5344CB8AC3E}">
        <p14:creationId xmlns:p14="http://schemas.microsoft.com/office/powerpoint/2010/main" val="3554792596"/>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AU"/>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a:p>
        </p:txBody>
      </p:sp>
    </p:spTree>
    <p:extLst>
      <p:ext uri="{BB962C8B-B14F-4D97-AF65-F5344CB8AC3E}">
        <p14:creationId xmlns:p14="http://schemas.microsoft.com/office/powerpoint/2010/main" val="335021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50664" y="669073"/>
            <a:ext cx="4293340" cy="5372264"/>
          </a:xfrm>
          <a:prstGeom prst="rect">
            <a:avLst/>
          </a:prstGeom>
        </p:spPr>
      </p:pic>
      <p:sp>
        <p:nvSpPr>
          <p:cNvPr id="13" name="Rectangle 21"/>
          <p:cNvSpPr/>
          <p:nvPr/>
        </p:nvSpPr>
        <p:spPr>
          <a:xfrm>
            <a:off x="0" y="0"/>
            <a:ext cx="9144000" cy="6858000"/>
          </a:xfrm>
          <a:custGeom>
            <a:avLst/>
            <a:gdLst/>
            <a:ahLst/>
            <a:cxnLst/>
            <a:rect l="l" t="t" r="r" b="b"/>
            <a:pathLst>
              <a:path w="9144000" h="5143500">
                <a:moveTo>
                  <a:pt x="0" y="0"/>
                </a:moveTo>
                <a:lnTo>
                  <a:pt x="9144000" y="0"/>
                </a:lnTo>
                <a:lnTo>
                  <a:pt x="9144000" y="927817"/>
                </a:lnTo>
                <a:lnTo>
                  <a:pt x="8712888" y="927817"/>
                </a:lnTo>
                <a:lnTo>
                  <a:pt x="8712888" y="1287079"/>
                </a:lnTo>
                <a:lnTo>
                  <a:pt x="8000168" y="1287079"/>
                </a:lnTo>
                <a:lnTo>
                  <a:pt x="8000168" y="2045256"/>
                </a:lnTo>
                <a:lnTo>
                  <a:pt x="7422508" y="2045256"/>
                </a:lnTo>
                <a:lnTo>
                  <a:pt x="7422508" y="3106706"/>
                </a:lnTo>
                <a:lnTo>
                  <a:pt x="8000168" y="3106706"/>
                </a:lnTo>
                <a:lnTo>
                  <a:pt x="8000168" y="3861272"/>
                </a:lnTo>
                <a:lnTo>
                  <a:pt x="8712888" y="3861272"/>
                </a:lnTo>
                <a:lnTo>
                  <a:pt x="8712888" y="4232603"/>
                </a:lnTo>
                <a:lnTo>
                  <a:pt x="9144000" y="4232603"/>
                </a:lnTo>
                <a:lnTo>
                  <a:pt x="9144000" y="5143500"/>
                </a:lnTo>
                <a:lnTo>
                  <a:pt x="0" y="5143500"/>
                </a:lnTo>
                <a:close/>
              </a:path>
            </a:pathLst>
          </a:custGeom>
          <a:solidFill>
            <a:srgbClr val="000054"/>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4" name="Oval 12"/>
          <p:cNvSpPr/>
          <p:nvPr/>
        </p:nvSpPr>
        <p:spPr>
          <a:xfrm>
            <a:off x="1" y="1225607"/>
            <a:ext cx="1435371" cy="3054567"/>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E60028"/>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sp>
        <p:nvSpPr>
          <p:cNvPr id="2" name="Title 1"/>
          <p:cNvSpPr>
            <a:spLocks noGrp="1"/>
          </p:cNvSpPr>
          <p:nvPr>
            <p:ph type="ctrTitle"/>
          </p:nvPr>
        </p:nvSpPr>
        <p:spPr>
          <a:xfrm>
            <a:off x="685802" y="2075117"/>
            <a:ext cx="7820103" cy="1518627"/>
          </a:xfrm>
        </p:spPr>
        <p:txBody>
          <a:bodyPr>
            <a:normAutofit/>
          </a:bodyPr>
          <a:lstStyle>
            <a:lvl1pPr algn="l">
              <a:defRPr sz="2550">
                <a:solidFill>
                  <a:schemeClr val="bg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5802" y="3593741"/>
            <a:ext cx="7820103" cy="1752600"/>
          </a:xfrm>
        </p:spPr>
        <p:txBody>
          <a:bodyPr/>
          <a:lstStyle>
            <a:lvl1pPr marL="0" indent="0" algn="l">
              <a:buNone/>
              <a:defRPr>
                <a:solidFill>
                  <a:schemeClr val="bg1"/>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1021" y="5772361"/>
            <a:ext cx="1326397" cy="792183"/>
          </a:xfrm>
          <a:prstGeom prst="rect">
            <a:avLst/>
          </a:prstGeom>
        </p:spPr>
      </p:pic>
    </p:spTree>
    <p:extLst>
      <p:ext uri="{BB962C8B-B14F-4D97-AF65-F5344CB8AC3E}">
        <p14:creationId xmlns:p14="http://schemas.microsoft.com/office/powerpoint/2010/main" val="256032464"/>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solidFill>
            <a:srgbClr val="E60028"/>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13" name="Rectangle 21"/>
          <p:cNvSpPr/>
          <p:nvPr/>
        </p:nvSpPr>
        <p:spPr>
          <a:xfrm>
            <a:off x="7422511" y="1237089"/>
            <a:ext cx="1721492" cy="4406381"/>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50D2FF"/>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4" name="Oval 12"/>
          <p:cNvSpPr/>
          <p:nvPr/>
        </p:nvSpPr>
        <p:spPr>
          <a:xfrm>
            <a:off x="2" y="1225607"/>
            <a:ext cx="1193260" cy="2700047"/>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00005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sp>
        <p:nvSpPr>
          <p:cNvPr id="2" name="Title 1"/>
          <p:cNvSpPr>
            <a:spLocks noGrp="1"/>
          </p:cNvSpPr>
          <p:nvPr>
            <p:ph type="ctrTitle"/>
          </p:nvPr>
        </p:nvSpPr>
        <p:spPr>
          <a:xfrm>
            <a:off x="685801" y="2075117"/>
            <a:ext cx="8235176" cy="1518627"/>
          </a:xfrm>
        </p:spPr>
        <p:txBody>
          <a:bodyPr>
            <a:normAutofit/>
          </a:bodyPr>
          <a:lstStyle>
            <a:lvl1pPr algn="l">
              <a:defRPr sz="2550">
                <a:solidFill>
                  <a:schemeClr val="bg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5801" y="3593741"/>
            <a:ext cx="8235176" cy="1752600"/>
          </a:xfrm>
        </p:spPr>
        <p:txBody>
          <a:bodyPr/>
          <a:lstStyle>
            <a:lvl1pPr marL="0" indent="0" algn="l">
              <a:buNone/>
              <a:defRPr>
                <a:solidFill>
                  <a:schemeClr val="bg1"/>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pic>
        <p:nvPicPr>
          <p:cNvPr id="12" name="Picture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291021" y="5772361"/>
            <a:ext cx="1326397" cy="792183"/>
          </a:xfrm>
          <a:prstGeom prst="rect">
            <a:avLst/>
          </a:prstGeom>
        </p:spPr>
      </p:pic>
    </p:spTree>
    <p:extLst>
      <p:ext uri="{BB962C8B-B14F-4D97-AF65-F5344CB8AC3E}">
        <p14:creationId xmlns:p14="http://schemas.microsoft.com/office/powerpoint/2010/main" val="3759315775"/>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13" name="Rectangle 21"/>
          <p:cNvSpPr/>
          <p:nvPr/>
        </p:nvSpPr>
        <p:spPr>
          <a:xfrm>
            <a:off x="7422511" y="1237089"/>
            <a:ext cx="1721492" cy="4406381"/>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000054"/>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4" name="Oval 12"/>
          <p:cNvSpPr/>
          <p:nvPr/>
        </p:nvSpPr>
        <p:spPr>
          <a:xfrm>
            <a:off x="1" y="1225605"/>
            <a:ext cx="1106792" cy="2838396"/>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E60028"/>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dirty="0">
              <a:solidFill>
                <a:srgbClr val="E60028"/>
              </a:solidFill>
            </a:endParaRPr>
          </a:p>
        </p:txBody>
      </p:sp>
      <p:sp>
        <p:nvSpPr>
          <p:cNvPr id="2" name="Title 1"/>
          <p:cNvSpPr>
            <a:spLocks noGrp="1"/>
          </p:cNvSpPr>
          <p:nvPr>
            <p:ph type="ctrTitle"/>
          </p:nvPr>
        </p:nvSpPr>
        <p:spPr>
          <a:xfrm>
            <a:off x="685801" y="2075118"/>
            <a:ext cx="7324493" cy="1518627"/>
          </a:xfrm>
        </p:spPr>
        <p:txBody>
          <a:bodyPr>
            <a:normAutofit/>
          </a:bodyPr>
          <a:lstStyle>
            <a:lvl1pPr algn="l">
              <a:defRPr sz="2550">
                <a:solidFill>
                  <a:srgbClr val="000054"/>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5801" y="3593741"/>
            <a:ext cx="8235176" cy="1752600"/>
          </a:xfrm>
        </p:spPr>
        <p:txBody>
          <a:bodyPr/>
          <a:lstStyle>
            <a:lvl1pPr marL="0" indent="0" algn="l">
              <a:buNone/>
              <a:defRPr>
                <a:solidFill>
                  <a:srgbClr val="000054"/>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91021" y="5772362"/>
            <a:ext cx="1357693" cy="810873"/>
          </a:xfrm>
          <a:prstGeom prst="rect">
            <a:avLst/>
          </a:prstGeom>
        </p:spPr>
      </p:pic>
    </p:spTree>
    <p:extLst>
      <p:ext uri="{BB962C8B-B14F-4D97-AF65-F5344CB8AC3E}">
        <p14:creationId xmlns:p14="http://schemas.microsoft.com/office/powerpoint/2010/main" val="3514184395"/>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7" name="Picture 6" descr="RMIT_DUO_RGB_flat_LR.jpg"/>
          <p:cNvPicPr>
            <a:picLocks noChangeAspect="1"/>
          </p:cNvPicPr>
          <p:nvPr/>
        </p:nvPicPr>
        <p:blipFill rotWithShape="1">
          <a:blip r:embed="rId2" cstate="print">
            <a:extLst>
              <a:ext uri="{28A0092B-C50C-407E-A947-70E740481C1C}">
                <a14:useLocalDpi xmlns:a14="http://schemas.microsoft.com/office/drawing/2010/main"/>
              </a:ext>
            </a:extLst>
          </a:blip>
          <a:srcRect r="-45833"/>
          <a:stretch/>
        </p:blipFill>
        <p:spPr>
          <a:xfrm>
            <a:off x="0" y="2"/>
            <a:ext cx="5400000" cy="6089181"/>
          </a:xfrm>
          <a:prstGeom prst="rect">
            <a:avLst/>
          </a:prstGeom>
        </p:spPr>
      </p:pic>
      <p:sp>
        <p:nvSpPr>
          <p:cNvPr id="14" name="Rectangle 13"/>
          <p:cNvSpPr/>
          <p:nvPr/>
        </p:nvSpPr>
        <p:spPr>
          <a:xfrm>
            <a:off x="0" y="0"/>
            <a:ext cx="9144000" cy="6858000"/>
          </a:xfrm>
          <a:custGeom>
            <a:avLst/>
            <a:gdLst/>
            <a:ahLst/>
            <a:cxnLst/>
            <a:rect l="l" t="t" r="r" b="b"/>
            <a:pathLst>
              <a:path w="9144000" h="5143500">
                <a:moveTo>
                  <a:pt x="0" y="0"/>
                </a:moveTo>
                <a:lnTo>
                  <a:pt x="9144000" y="0"/>
                </a:lnTo>
                <a:lnTo>
                  <a:pt x="9144000" y="5143500"/>
                </a:lnTo>
                <a:lnTo>
                  <a:pt x="0" y="5143500"/>
                </a:lnTo>
                <a:lnTo>
                  <a:pt x="0" y="4233637"/>
                </a:lnTo>
                <a:lnTo>
                  <a:pt x="156821" y="4225718"/>
                </a:lnTo>
                <a:cubicBezTo>
                  <a:pt x="992807" y="4140820"/>
                  <a:pt x="1645173" y="3434804"/>
                  <a:pt x="1645173" y="2576420"/>
                </a:cubicBezTo>
                <a:cubicBezTo>
                  <a:pt x="1645173" y="1718036"/>
                  <a:pt x="992807" y="1012021"/>
                  <a:pt x="156821" y="927122"/>
                </a:cubicBezTo>
                <a:lnTo>
                  <a:pt x="0" y="919203"/>
                </a:lnTo>
                <a:close/>
              </a:path>
            </a:pathLst>
          </a:custGeom>
          <a:solidFill>
            <a:srgbClr val="0078F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2" name="Title 1"/>
          <p:cNvSpPr>
            <a:spLocks noGrp="1"/>
          </p:cNvSpPr>
          <p:nvPr>
            <p:ph type="ctrTitle"/>
          </p:nvPr>
        </p:nvSpPr>
        <p:spPr>
          <a:xfrm>
            <a:off x="673411" y="2075118"/>
            <a:ext cx="7497956" cy="1518628"/>
          </a:xfrm>
        </p:spPr>
        <p:txBody>
          <a:bodyPr>
            <a:noAutofit/>
          </a:bodyPr>
          <a:lstStyle>
            <a:lvl1pPr algn="l">
              <a:defRPr sz="2550">
                <a:solidFill>
                  <a:schemeClr val="bg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73411" y="3593741"/>
            <a:ext cx="7497956" cy="1752600"/>
          </a:xfrm>
        </p:spPr>
        <p:txBody>
          <a:bodyPr/>
          <a:lstStyle>
            <a:lvl1pPr marL="0" indent="0" algn="l">
              <a:buNone/>
              <a:defRPr>
                <a:solidFill>
                  <a:schemeClr val="bg1"/>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sp>
        <p:nvSpPr>
          <p:cNvPr id="10" name="Rectangle 21"/>
          <p:cNvSpPr/>
          <p:nvPr/>
        </p:nvSpPr>
        <p:spPr>
          <a:xfrm>
            <a:off x="7422511" y="1237089"/>
            <a:ext cx="1721492" cy="4406381"/>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50D2FF"/>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291021" y="5772361"/>
            <a:ext cx="1326397" cy="792183"/>
          </a:xfrm>
          <a:prstGeom prst="rect">
            <a:avLst/>
          </a:prstGeom>
        </p:spPr>
      </p:pic>
    </p:spTree>
    <p:extLst>
      <p:ext uri="{BB962C8B-B14F-4D97-AF65-F5344CB8AC3E}">
        <p14:creationId xmlns:p14="http://schemas.microsoft.com/office/powerpoint/2010/main" val="2475154568"/>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 y="647277"/>
            <a:ext cx="4686855" cy="5316563"/>
          </a:xfrm>
          <a:prstGeom prst="rect">
            <a:avLst/>
          </a:prstGeom>
        </p:spPr>
      </p:pic>
      <p:sp>
        <p:nvSpPr>
          <p:cNvPr id="14" name="Rectangle 13"/>
          <p:cNvSpPr/>
          <p:nvPr/>
        </p:nvSpPr>
        <p:spPr>
          <a:xfrm>
            <a:off x="0" y="0"/>
            <a:ext cx="9144000" cy="6858000"/>
          </a:xfrm>
          <a:custGeom>
            <a:avLst/>
            <a:gdLst/>
            <a:ahLst/>
            <a:cxnLst/>
            <a:rect l="l" t="t" r="r" b="b"/>
            <a:pathLst>
              <a:path w="9144000" h="5143500">
                <a:moveTo>
                  <a:pt x="0" y="0"/>
                </a:moveTo>
                <a:lnTo>
                  <a:pt x="9144000" y="0"/>
                </a:lnTo>
                <a:lnTo>
                  <a:pt x="9144000" y="5143500"/>
                </a:lnTo>
                <a:lnTo>
                  <a:pt x="0" y="5143500"/>
                </a:lnTo>
                <a:lnTo>
                  <a:pt x="0" y="4233637"/>
                </a:lnTo>
                <a:lnTo>
                  <a:pt x="156821" y="4225718"/>
                </a:lnTo>
                <a:cubicBezTo>
                  <a:pt x="992807" y="4140820"/>
                  <a:pt x="1645173" y="3434804"/>
                  <a:pt x="1645173" y="2576420"/>
                </a:cubicBezTo>
                <a:cubicBezTo>
                  <a:pt x="1645173" y="1718036"/>
                  <a:pt x="992807" y="1012021"/>
                  <a:pt x="156821" y="927122"/>
                </a:cubicBezTo>
                <a:lnTo>
                  <a:pt x="0" y="919203"/>
                </a:lnTo>
                <a:close/>
              </a:path>
            </a:pathLst>
          </a:custGeom>
          <a:solidFill>
            <a:srgbClr val="E60028"/>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2" name="Title 1"/>
          <p:cNvSpPr>
            <a:spLocks noGrp="1"/>
          </p:cNvSpPr>
          <p:nvPr>
            <p:ph type="ctrTitle"/>
          </p:nvPr>
        </p:nvSpPr>
        <p:spPr>
          <a:xfrm>
            <a:off x="766336" y="2075117"/>
            <a:ext cx="7497956" cy="1518627"/>
          </a:xfrm>
        </p:spPr>
        <p:txBody>
          <a:bodyPr>
            <a:noAutofit/>
          </a:bodyPr>
          <a:lstStyle>
            <a:lvl1pPr algn="l">
              <a:defRPr sz="2550">
                <a:solidFill>
                  <a:schemeClr val="bg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766336" y="3593741"/>
            <a:ext cx="7497956" cy="1752600"/>
          </a:xfrm>
        </p:spPr>
        <p:txBody>
          <a:bodyPr/>
          <a:lstStyle>
            <a:lvl1pPr marL="0" indent="0" algn="l">
              <a:buNone/>
              <a:defRPr>
                <a:solidFill>
                  <a:schemeClr val="bg1"/>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sp>
        <p:nvSpPr>
          <p:cNvPr id="10" name="Rectangle 21"/>
          <p:cNvSpPr/>
          <p:nvPr/>
        </p:nvSpPr>
        <p:spPr>
          <a:xfrm>
            <a:off x="7422511" y="1237089"/>
            <a:ext cx="1721492" cy="4406381"/>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7AE1AA"/>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291021" y="5772361"/>
            <a:ext cx="1326397" cy="792183"/>
          </a:xfrm>
          <a:prstGeom prst="rect">
            <a:avLst/>
          </a:prstGeom>
        </p:spPr>
      </p:pic>
    </p:spTree>
    <p:extLst>
      <p:ext uri="{BB962C8B-B14F-4D97-AF65-F5344CB8AC3E}">
        <p14:creationId xmlns:p14="http://schemas.microsoft.com/office/powerpoint/2010/main" val="2068736366"/>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1203351"/>
            <a:ext cx="1654099" cy="4440120"/>
          </a:xfrm>
          <a:prstGeom prst="rect">
            <a:avLst/>
          </a:prstGeom>
        </p:spPr>
      </p:pic>
      <p:sp>
        <p:nvSpPr>
          <p:cNvPr id="14" name="Rectangle 13"/>
          <p:cNvSpPr/>
          <p:nvPr/>
        </p:nvSpPr>
        <p:spPr>
          <a:xfrm>
            <a:off x="0" y="0"/>
            <a:ext cx="9144000" cy="6858000"/>
          </a:xfrm>
          <a:custGeom>
            <a:avLst/>
            <a:gdLst/>
            <a:ahLst/>
            <a:cxnLst/>
            <a:rect l="l" t="t" r="r" b="b"/>
            <a:pathLst>
              <a:path w="9144000" h="5143500">
                <a:moveTo>
                  <a:pt x="0" y="0"/>
                </a:moveTo>
                <a:lnTo>
                  <a:pt x="9144000" y="0"/>
                </a:lnTo>
                <a:lnTo>
                  <a:pt x="9144000" y="5143500"/>
                </a:lnTo>
                <a:lnTo>
                  <a:pt x="0" y="5143500"/>
                </a:lnTo>
                <a:lnTo>
                  <a:pt x="0" y="4233637"/>
                </a:lnTo>
                <a:lnTo>
                  <a:pt x="156821" y="4225718"/>
                </a:lnTo>
                <a:cubicBezTo>
                  <a:pt x="992807" y="4140820"/>
                  <a:pt x="1645173" y="3434804"/>
                  <a:pt x="1645173" y="2576420"/>
                </a:cubicBezTo>
                <a:cubicBezTo>
                  <a:pt x="1645173" y="1718036"/>
                  <a:pt x="992807" y="1012021"/>
                  <a:pt x="156821" y="927122"/>
                </a:cubicBezTo>
                <a:lnTo>
                  <a:pt x="0" y="919203"/>
                </a:lnTo>
                <a:close/>
              </a:path>
            </a:pathLst>
          </a:custGeom>
          <a:solidFill>
            <a:srgbClr val="00005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2" name="Title 1"/>
          <p:cNvSpPr>
            <a:spLocks noGrp="1"/>
          </p:cNvSpPr>
          <p:nvPr>
            <p:ph type="ctrTitle"/>
          </p:nvPr>
        </p:nvSpPr>
        <p:spPr>
          <a:xfrm>
            <a:off x="766336" y="2075117"/>
            <a:ext cx="7497956" cy="1518627"/>
          </a:xfrm>
        </p:spPr>
        <p:txBody>
          <a:bodyPr>
            <a:noAutofit/>
          </a:bodyPr>
          <a:lstStyle>
            <a:lvl1pPr algn="l">
              <a:defRPr sz="2550">
                <a:solidFill>
                  <a:schemeClr val="bg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766336" y="3593741"/>
            <a:ext cx="7497956" cy="1752600"/>
          </a:xfrm>
        </p:spPr>
        <p:txBody>
          <a:bodyPr/>
          <a:lstStyle>
            <a:lvl1pPr marL="0" indent="0" algn="l">
              <a:buNone/>
              <a:defRPr>
                <a:solidFill>
                  <a:schemeClr val="bg1"/>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sp>
        <p:nvSpPr>
          <p:cNvPr id="10" name="Rectangle 21"/>
          <p:cNvSpPr/>
          <p:nvPr/>
        </p:nvSpPr>
        <p:spPr>
          <a:xfrm>
            <a:off x="7422511" y="1237089"/>
            <a:ext cx="1721492" cy="4406381"/>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EDC00"/>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1021" y="5772361"/>
            <a:ext cx="1326397" cy="792183"/>
          </a:xfrm>
          <a:prstGeom prst="rect">
            <a:avLst/>
          </a:prstGeom>
        </p:spPr>
      </p:pic>
      <p:sp>
        <p:nvSpPr>
          <p:cNvPr id="6" name="TextBox 5"/>
          <p:cNvSpPr txBox="1"/>
          <p:nvPr/>
        </p:nvSpPr>
        <p:spPr>
          <a:xfrm>
            <a:off x="-421264" y="371707"/>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130117668"/>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节标题">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2333" y="5772361"/>
            <a:ext cx="1326397" cy="792183"/>
          </a:xfrm>
          <a:prstGeom prst="rect">
            <a:avLst/>
          </a:prstGeom>
        </p:spPr>
      </p:pic>
      <p:sp>
        <p:nvSpPr>
          <p:cNvPr id="15" name="Rectangle 21"/>
          <p:cNvSpPr/>
          <p:nvPr/>
        </p:nvSpPr>
        <p:spPr>
          <a:xfrm rot="16200000" flipH="1">
            <a:off x="6854371" y="4762543"/>
            <a:ext cx="1717740"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6002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6" name="Oval 12"/>
          <p:cNvSpPr/>
          <p:nvPr/>
        </p:nvSpPr>
        <p:spPr>
          <a:xfrm rot="16200000" flipH="1">
            <a:off x="6896057" y="-419405"/>
            <a:ext cx="1641588"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7AE1A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685803" y="1544652"/>
            <a:ext cx="7497956" cy="2475104"/>
          </a:xfrm>
        </p:spPr>
        <p:txBody>
          <a:bodyPr>
            <a:noAutofit/>
          </a:bodyPr>
          <a:lstStyle>
            <a:lvl1pPr algn="l">
              <a:defRPr sz="2550">
                <a:solidFill>
                  <a:schemeClr val="bg1"/>
                </a:solidFill>
              </a:defRPr>
            </a:lvl1pPr>
          </a:lstStyle>
          <a:p>
            <a:r>
              <a:rPr lang="en-AU" dirty="0"/>
              <a:t>Breaker statement </a:t>
            </a:r>
            <a:br>
              <a:rPr lang="en-AU" dirty="0"/>
            </a:br>
            <a:r>
              <a:rPr lang="en-AU" dirty="0"/>
              <a:t>to be placed here</a:t>
            </a:r>
            <a:endParaRPr lang="en-US" dirty="0"/>
          </a:p>
        </p:txBody>
      </p:sp>
      <p:sp>
        <p:nvSpPr>
          <p:cNvPr id="3" name="Subtitle 2"/>
          <p:cNvSpPr>
            <a:spLocks noGrp="1"/>
          </p:cNvSpPr>
          <p:nvPr>
            <p:ph type="subTitle" idx="1"/>
          </p:nvPr>
        </p:nvSpPr>
        <p:spPr>
          <a:xfrm>
            <a:off x="696334" y="4019755"/>
            <a:ext cx="7497956" cy="1752600"/>
          </a:xfrm>
        </p:spPr>
        <p:txBody>
          <a:bodyPr/>
          <a:lstStyle>
            <a:lvl1pPr marL="0" indent="0" algn="l">
              <a:buNone/>
              <a:defRPr>
                <a:solidFill>
                  <a:schemeClr val="bg1"/>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sp>
        <p:nvSpPr>
          <p:cNvPr id="6" name="TextBox 5"/>
          <p:cNvSpPr txBox="1"/>
          <p:nvPr/>
        </p:nvSpPr>
        <p:spPr>
          <a:xfrm>
            <a:off x="-421264" y="371707"/>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97511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Section Header">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solidFill>
            <a:srgbClr val="50D2F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solidFill>
                <a:srgbClr val="00AAFF"/>
              </a:solidFill>
            </a:endParaRPr>
          </a:p>
        </p:txBody>
      </p:sp>
      <p:sp>
        <p:nvSpPr>
          <p:cNvPr id="15" name="Rectangle 21"/>
          <p:cNvSpPr/>
          <p:nvPr/>
        </p:nvSpPr>
        <p:spPr>
          <a:xfrm rot="16200000" flipH="1">
            <a:off x="6854371" y="4762543"/>
            <a:ext cx="1717740" cy="2473188"/>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E60028"/>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6" name="Oval 12"/>
          <p:cNvSpPr/>
          <p:nvPr/>
        </p:nvSpPr>
        <p:spPr>
          <a:xfrm rot="16200000" flipH="1">
            <a:off x="6896057" y="-419405"/>
            <a:ext cx="1641588" cy="2480408"/>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0078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685803" y="1544652"/>
            <a:ext cx="7497956" cy="2475104"/>
          </a:xfrm>
        </p:spPr>
        <p:txBody>
          <a:bodyPr>
            <a:noAutofit/>
          </a:bodyPr>
          <a:lstStyle>
            <a:lvl1pPr marL="0" marR="0" indent="0" algn="l" defTabSz="342884" rtl="0" eaLnBrk="1" fontAlgn="auto" latinLnBrk="0" hangingPunct="1">
              <a:lnSpc>
                <a:spcPct val="100000"/>
              </a:lnSpc>
              <a:spcBef>
                <a:spcPct val="0"/>
              </a:spcBef>
              <a:spcAft>
                <a:spcPts val="0"/>
              </a:spcAft>
              <a:buClrTx/>
              <a:buSzTx/>
              <a:buFontTx/>
              <a:buNone/>
              <a:tabLst/>
              <a:defRPr sz="2550">
                <a:solidFill>
                  <a:srgbClr val="000054"/>
                </a:solidFill>
              </a:defRPr>
            </a:lvl1pPr>
          </a:lstStyle>
          <a:p>
            <a:r>
              <a:rPr lang="en-AU" dirty="0"/>
              <a:t>Breaker statement </a:t>
            </a:r>
            <a:br>
              <a:rPr lang="en-AU" dirty="0"/>
            </a:br>
            <a:r>
              <a:rPr lang="en-AU" dirty="0"/>
              <a:t>to be placed here</a:t>
            </a:r>
            <a:endParaRPr lang="en-US" dirty="0"/>
          </a:p>
        </p:txBody>
      </p:sp>
      <p:sp>
        <p:nvSpPr>
          <p:cNvPr id="3" name="Subtitle 2"/>
          <p:cNvSpPr>
            <a:spLocks noGrp="1"/>
          </p:cNvSpPr>
          <p:nvPr>
            <p:ph type="subTitle" idx="1"/>
          </p:nvPr>
        </p:nvSpPr>
        <p:spPr>
          <a:xfrm>
            <a:off x="685803" y="4019759"/>
            <a:ext cx="7497956" cy="1430452"/>
          </a:xfrm>
        </p:spPr>
        <p:txBody>
          <a:bodyPr/>
          <a:lstStyle>
            <a:lvl1pPr marL="0" indent="0" algn="l">
              <a:buNone/>
              <a:defRPr>
                <a:solidFill>
                  <a:srgbClr val="000054"/>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a:t>单击此处编辑母版副标题样式</a:t>
            </a:r>
            <a:endParaRPr lang="en-US" dirty="0"/>
          </a:p>
        </p:txBody>
      </p:sp>
      <p:sp>
        <p:nvSpPr>
          <p:cNvPr id="6" name="TextBox 5"/>
          <p:cNvSpPr txBox="1"/>
          <p:nvPr/>
        </p:nvSpPr>
        <p:spPr>
          <a:xfrm>
            <a:off x="-421264" y="371707"/>
            <a:ext cx="184731" cy="300082"/>
          </a:xfrm>
          <a:prstGeom prst="rect">
            <a:avLst/>
          </a:prstGeom>
          <a:noFill/>
        </p:spPr>
        <p:txBody>
          <a:bodyPr wrap="none" rtlCol="0">
            <a:spAutoFit/>
          </a:bodyPr>
          <a:lstStyle/>
          <a:p>
            <a:endParaRPr lang="en-US" sz="1350"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2333" y="5772361"/>
            <a:ext cx="1326397" cy="792183"/>
          </a:xfrm>
          <a:prstGeom prst="rect">
            <a:avLst/>
          </a:prstGeom>
        </p:spPr>
      </p:pic>
    </p:spTree>
    <p:extLst>
      <p:ext uri="{BB962C8B-B14F-4D97-AF65-F5344CB8AC3E}">
        <p14:creationId xmlns:p14="http://schemas.microsoft.com/office/powerpoint/2010/main" val="3498036524"/>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53113" y="6144630"/>
            <a:ext cx="1357693" cy="810873"/>
          </a:xfrm>
          <a:prstGeom prst="rect">
            <a:avLst/>
          </a:prstGeom>
        </p:spPr>
      </p:pic>
      <p:sp>
        <p:nvSpPr>
          <p:cNvPr id="2" name="Title Placeholder 1"/>
          <p:cNvSpPr>
            <a:spLocks noGrp="1"/>
          </p:cNvSpPr>
          <p:nvPr>
            <p:ph type="title"/>
          </p:nvPr>
        </p:nvSpPr>
        <p:spPr>
          <a:xfrm>
            <a:off x="457204" y="143377"/>
            <a:ext cx="7355159" cy="84315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31800" y="1129908"/>
            <a:ext cx="8229600" cy="501471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Oval 12"/>
          <p:cNvSpPr/>
          <p:nvPr/>
        </p:nvSpPr>
        <p:spPr>
          <a:xfrm rot="5400000">
            <a:off x="8050705" y="-238340"/>
            <a:ext cx="397756" cy="874440"/>
          </a:xfrm>
          <a:custGeom>
            <a:avLst/>
            <a:gdLst/>
            <a:ahLst/>
            <a:cxnLst/>
            <a:rect l="l" t="t" r="r" b="b"/>
            <a:pathLst>
              <a:path w="1780657" h="3587388">
                <a:moveTo>
                  <a:pt x="0" y="0"/>
                </a:moveTo>
                <a:lnTo>
                  <a:pt x="169736" y="8571"/>
                </a:lnTo>
                <a:cubicBezTo>
                  <a:pt x="1074567" y="100462"/>
                  <a:pt x="1780657" y="864619"/>
                  <a:pt x="1780657" y="1793694"/>
                </a:cubicBezTo>
                <a:cubicBezTo>
                  <a:pt x="1780657" y="2722769"/>
                  <a:pt x="1074567" y="3486927"/>
                  <a:pt x="169736" y="3578817"/>
                </a:cubicBezTo>
                <a:lnTo>
                  <a:pt x="0" y="3587388"/>
                </a:lnTo>
                <a:close/>
              </a:path>
            </a:pathLst>
          </a:custGeom>
          <a:solidFill>
            <a:srgbClr val="E60028"/>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sp>
        <p:nvSpPr>
          <p:cNvPr id="13" name="Rectangle 21"/>
          <p:cNvSpPr/>
          <p:nvPr/>
        </p:nvSpPr>
        <p:spPr>
          <a:xfrm rot="5400000">
            <a:off x="7948068" y="6119275"/>
            <a:ext cx="605571" cy="871895"/>
          </a:xfrm>
          <a:custGeom>
            <a:avLst/>
            <a:gdLst/>
            <a:ahLst/>
            <a:cxnLst/>
            <a:rect l="l" t="t" r="r" b="b"/>
            <a:pathLst>
              <a:path w="1863259" h="3576943">
                <a:moveTo>
                  <a:pt x="1396645" y="0"/>
                </a:moveTo>
                <a:lnTo>
                  <a:pt x="1863259" y="0"/>
                </a:lnTo>
                <a:lnTo>
                  <a:pt x="1863259" y="3576943"/>
                </a:lnTo>
                <a:lnTo>
                  <a:pt x="1396645" y="3576943"/>
                </a:lnTo>
                <a:lnTo>
                  <a:pt x="1396645" y="3175032"/>
                </a:lnTo>
                <a:lnTo>
                  <a:pt x="625231" y="3175032"/>
                </a:lnTo>
                <a:lnTo>
                  <a:pt x="625231" y="2358325"/>
                </a:lnTo>
                <a:lnTo>
                  <a:pt x="0" y="2358325"/>
                </a:lnTo>
                <a:lnTo>
                  <a:pt x="0" y="1209463"/>
                </a:lnTo>
                <a:lnTo>
                  <a:pt x="625231" y="1209463"/>
                </a:lnTo>
                <a:lnTo>
                  <a:pt x="625231" y="388848"/>
                </a:lnTo>
                <a:lnTo>
                  <a:pt x="1396645" y="388848"/>
                </a:lnTo>
                <a:close/>
              </a:path>
            </a:pathLst>
          </a:custGeom>
          <a:solidFill>
            <a:srgbClr val="FAC800"/>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7" name="TextBox 6"/>
          <p:cNvSpPr txBox="1"/>
          <p:nvPr/>
        </p:nvSpPr>
        <p:spPr>
          <a:xfrm>
            <a:off x="8054137" y="6461799"/>
            <a:ext cx="432771" cy="219291"/>
          </a:xfrm>
          <a:prstGeom prst="rect">
            <a:avLst/>
          </a:prstGeom>
          <a:noFill/>
        </p:spPr>
        <p:txBody>
          <a:bodyPr wrap="square" rtlCol="0">
            <a:spAutoFit/>
          </a:bodyPr>
          <a:lstStyle/>
          <a:p>
            <a:pPr algn="ctr"/>
            <a:fld id="{4EB4C80A-24BB-4DF1-93F8-E5C80C05C9AE}" type="slidenum">
              <a:rPr lang="en-US" sz="825" smtClean="0"/>
              <a:pPr algn="ctr"/>
              <a:t>‹#›</a:t>
            </a:fld>
            <a:endParaRPr lang="en-US" sz="825" dirty="0"/>
          </a:p>
        </p:txBody>
      </p:sp>
    </p:spTree>
    <p:extLst>
      <p:ext uri="{BB962C8B-B14F-4D97-AF65-F5344CB8AC3E}">
        <p14:creationId xmlns:p14="http://schemas.microsoft.com/office/powerpoint/2010/main" val="34872097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Lst>
  <p:hf hdr="0" ftr="0"/>
  <p:txStyles>
    <p:titleStyle>
      <a:lvl1pPr algn="l" defTabSz="342884" rtl="0" eaLnBrk="1" latinLnBrk="0" hangingPunct="1">
        <a:spcBef>
          <a:spcPct val="0"/>
        </a:spcBef>
        <a:buNone/>
        <a:defRPr sz="2100" b="1" i="0" u="none" kern="1200">
          <a:solidFill>
            <a:srgbClr val="000054"/>
          </a:solidFill>
          <a:latin typeface="+mn-lt"/>
          <a:ea typeface="+mj-ea"/>
          <a:cs typeface="Arial"/>
        </a:defRPr>
      </a:lvl1pPr>
    </p:titleStyle>
    <p:bodyStyle>
      <a:lvl1pPr marL="257162" indent="-257162" algn="l" defTabSz="342884" rtl="0" eaLnBrk="1" latinLnBrk="0" hangingPunct="1">
        <a:spcBef>
          <a:spcPct val="20000"/>
        </a:spcBef>
        <a:buFont typeface="Arial"/>
        <a:buChar char="•"/>
        <a:defRPr sz="1800" b="0" i="0" kern="1200">
          <a:solidFill>
            <a:schemeClr val="tx1"/>
          </a:solidFill>
          <a:latin typeface="+mn-lt"/>
          <a:ea typeface="+mn-ea"/>
          <a:cs typeface="Arial"/>
        </a:defRPr>
      </a:lvl1pPr>
      <a:lvl2pPr marL="557185" indent="-214303" algn="l" defTabSz="342884" rtl="0" eaLnBrk="1" latinLnBrk="0" hangingPunct="1">
        <a:spcBef>
          <a:spcPct val="20000"/>
        </a:spcBef>
        <a:buFont typeface="Arial"/>
        <a:buChar char="–"/>
        <a:defRPr sz="1800" b="0" i="0" kern="1200">
          <a:solidFill>
            <a:schemeClr val="tx1"/>
          </a:solidFill>
          <a:latin typeface="+mn-lt"/>
          <a:ea typeface="+mn-ea"/>
          <a:cs typeface="Arial"/>
        </a:defRPr>
      </a:lvl2pPr>
      <a:lvl3pPr marL="857207" indent="-171442" algn="l" defTabSz="342884" rtl="0" eaLnBrk="1" latinLnBrk="0" hangingPunct="1">
        <a:spcBef>
          <a:spcPct val="20000"/>
        </a:spcBef>
        <a:buFont typeface="Arial"/>
        <a:buChar char="•"/>
        <a:defRPr sz="1800" b="0" i="0" kern="1200">
          <a:solidFill>
            <a:schemeClr val="tx1"/>
          </a:solidFill>
          <a:latin typeface="+mn-lt"/>
          <a:ea typeface="+mn-ea"/>
          <a:cs typeface="Arial"/>
        </a:defRPr>
      </a:lvl3pPr>
      <a:lvl4pPr marL="1200090" indent="-171442" algn="l" defTabSz="342884" rtl="0" eaLnBrk="1" latinLnBrk="0" hangingPunct="1">
        <a:spcBef>
          <a:spcPct val="20000"/>
        </a:spcBef>
        <a:buFont typeface="Arial"/>
        <a:buChar char="–"/>
        <a:defRPr sz="1800" b="0" i="0" kern="1200">
          <a:solidFill>
            <a:schemeClr val="tx1"/>
          </a:solidFill>
          <a:latin typeface="+mn-lt"/>
          <a:ea typeface="+mn-ea"/>
          <a:cs typeface="Arial"/>
        </a:defRPr>
      </a:lvl4pPr>
      <a:lvl5pPr marL="1542974" indent="-171442" algn="l" defTabSz="342884" rtl="0" eaLnBrk="1" latinLnBrk="0" hangingPunct="1">
        <a:spcBef>
          <a:spcPct val="20000"/>
        </a:spcBef>
        <a:buFont typeface="Arial"/>
        <a:buChar char="»"/>
        <a:defRPr sz="1800" b="0" i="0" kern="1200">
          <a:solidFill>
            <a:schemeClr val="tx1"/>
          </a:solidFill>
          <a:latin typeface="+mn-lt"/>
          <a:ea typeface="+mn-ea"/>
          <a:cs typeface="Arial"/>
        </a:defRPr>
      </a:lvl5pPr>
      <a:lvl6pPr marL="1885856" indent="-171442"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2" algn="l" defTabSz="34288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4" rtl="0" eaLnBrk="1" latinLnBrk="0" hangingPunct="1">
        <a:defRPr sz="1350" kern="1200">
          <a:solidFill>
            <a:schemeClr val="tx1"/>
          </a:solidFill>
          <a:latin typeface="+mn-lt"/>
          <a:ea typeface="+mn-ea"/>
          <a:cs typeface="+mn-cs"/>
        </a:defRPr>
      </a:lvl1pPr>
      <a:lvl2pPr marL="342884" algn="l" defTabSz="342884" rtl="0" eaLnBrk="1" latinLnBrk="0" hangingPunct="1">
        <a:defRPr sz="1350" kern="1200">
          <a:solidFill>
            <a:schemeClr val="tx1"/>
          </a:solidFill>
          <a:latin typeface="+mn-lt"/>
          <a:ea typeface="+mn-ea"/>
          <a:cs typeface="+mn-cs"/>
        </a:defRPr>
      </a:lvl2pPr>
      <a:lvl3pPr marL="685766" algn="l" defTabSz="342884" rtl="0" eaLnBrk="1" latinLnBrk="0" hangingPunct="1">
        <a:defRPr sz="1350" kern="1200">
          <a:solidFill>
            <a:schemeClr val="tx1"/>
          </a:solidFill>
          <a:latin typeface="+mn-lt"/>
          <a:ea typeface="+mn-ea"/>
          <a:cs typeface="+mn-cs"/>
        </a:defRPr>
      </a:lvl3pPr>
      <a:lvl4pPr marL="1028649" algn="l" defTabSz="342884" rtl="0" eaLnBrk="1" latinLnBrk="0" hangingPunct="1">
        <a:defRPr sz="1350" kern="1200">
          <a:solidFill>
            <a:schemeClr val="tx1"/>
          </a:solidFill>
          <a:latin typeface="+mn-lt"/>
          <a:ea typeface="+mn-ea"/>
          <a:cs typeface="+mn-cs"/>
        </a:defRPr>
      </a:lvl4pPr>
      <a:lvl5pPr marL="1371532" algn="l" defTabSz="342884" rtl="0" eaLnBrk="1" latinLnBrk="0" hangingPunct="1">
        <a:defRPr sz="1350" kern="1200">
          <a:solidFill>
            <a:schemeClr val="tx1"/>
          </a:solidFill>
          <a:latin typeface="+mn-lt"/>
          <a:ea typeface="+mn-ea"/>
          <a:cs typeface="+mn-cs"/>
        </a:defRPr>
      </a:lvl5pPr>
      <a:lvl6pPr marL="1714415" algn="l" defTabSz="342884" rtl="0" eaLnBrk="1" latinLnBrk="0" hangingPunct="1">
        <a:defRPr sz="1350" kern="1200">
          <a:solidFill>
            <a:schemeClr val="tx1"/>
          </a:solidFill>
          <a:latin typeface="+mn-lt"/>
          <a:ea typeface="+mn-ea"/>
          <a:cs typeface="+mn-cs"/>
        </a:defRPr>
      </a:lvl6pPr>
      <a:lvl7pPr marL="2057297" algn="l" defTabSz="342884" rtl="0" eaLnBrk="1" latinLnBrk="0" hangingPunct="1">
        <a:defRPr sz="1350" kern="1200">
          <a:solidFill>
            <a:schemeClr val="tx1"/>
          </a:solidFill>
          <a:latin typeface="+mn-lt"/>
          <a:ea typeface="+mn-ea"/>
          <a:cs typeface="+mn-cs"/>
        </a:defRPr>
      </a:lvl7pPr>
      <a:lvl8pPr marL="2400180" algn="l" defTabSz="342884" rtl="0" eaLnBrk="1" latinLnBrk="0" hangingPunct="1">
        <a:defRPr sz="1350" kern="1200">
          <a:solidFill>
            <a:schemeClr val="tx1"/>
          </a:solidFill>
          <a:latin typeface="+mn-lt"/>
          <a:ea typeface="+mn-ea"/>
          <a:cs typeface="+mn-cs"/>
        </a:defRPr>
      </a:lvl8pPr>
      <a:lvl9pPr marL="2743064" algn="l" defTabSz="342884"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4.jpg"/><Relationship Id="rId13" Type="http://schemas.openxmlformats.org/officeDocument/2006/relationships/image" Target="../media/image99.jpg"/><Relationship Id="rId3" Type="http://schemas.openxmlformats.org/officeDocument/2006/relationships/image" Target="../media/image89.jpg"/><Relationship Id="rId7" Type="http://schemas.openxmlformats.org/officeDocument/2006/relationships/image" Target="../media/image93.jpg"/><Relationship Id="rId12" Type="http://schemas.openxmlformats.org/officeDocument/2006/relationships/image" Target="../media/image98.jpg"/><Relationship Id="rId2" Type="http://schemas.openxmlformats.org/officeDocument/2006/relationships/image" Target="../media/image88.jpg"/><Relationship Id="rId16" Type="http://schemas.openxmlformats.org/officeDocument/2006/relationships/image" Target="../media/image102.png"/><Relationship Id="rId1" Type="http://schemas.openxmlformats.org/officeDocument/2006/relationships/slideLayout" Target="../slideLayouts/slideLayout18.xml"/><Relationship Id="rId6" Type="http://schemas.openxmlformats.org/officeDocument/2006/relationships/image" Target="../media/image92.png"/><Relationship Id="rId11" Type="http://schemas.openxmlformats.org/officeDocument/2006/relationships/image" Target="../media/image97.jp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0.jpg"/><Relationship Id="rId9" Type="http://schemas.openxmlformats.org/officeDocument/2006/relationships/image" Target="../media/image95.jpg"/><Relationship Id="rId14"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3" Type="http://schemas.openxmlformats.org/officeDocument/2006/relationships/image" Target="../media/image20.jp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image" Target="../media/image19.jpg"/><Relationship Id="rId16" Type="http://schemas.openxmlformats.org/officeDocument/2006/relationships/image" Target="../media/image33.jpg"/><Relationship Id="rId1" Type="http://schemas.openxmlformats.org/officeDocument/2006/relationships/slideLayout" Target="../slideLayouts/slideLayout18.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5" Type="http://schemas.openxmlformats.org/officeDocument/2006/relationships/image" Target="../media/image3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 Id="rId14" Type="http://schemas.openxmlformats.org/officeDocument/2006/relationships/image" Target="../media/image31.jpg"/></Relationships>
</file>

<file path=ppt/slides/_rels/slide4.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45.jpg"/><Relationship Id="rId3" Type="http://schemas.openxmlformats.org/officeDocument/2006/relationships/image" Target="../media/image35.jpg"/><Relationship Id="rId7" Type="http://schemas.openxmlformats.org/officeDocument/2006/relationships/image" Target="../media/image39.jpg"/><Relationship Id="rId12" Type="http://schemas.openxmlformats.org/officeDocument/2006/relationships/image" Target="../media/image44.jpg"/><Relationship Id="rId2" Type="http://schemas.openxmlformats.org/officeDocument/2006/relationships/image" Target="../media/image34.jpg"/><Relationship Id="rId16" Type="http://schemas.openxmlformats.org/officeDocument/2006/relationships/image" Target="../media/image48.jpg"/><Relationship Id="rId1" Type="http://schemas.openxmlformats.org/officeDocument/2006/relationships/slideLayout" Target="../slideLayouts/slideLayout18.xml"/><Relationship Id="rId6" Type="http://schemas.openxmlformats.org/officeDocument/2006/relationships/image" Target="../media/image38.jpg"/><Relationship Id="rId11" Type="http://schemas.openxmlformats.org/officeDocument/2006/relationships/image" Target="../media/image43.jpg"/><Relationship Id="rId5" Type="http://schemas.openxmlformats.org/officeDocument/2006/relationships/image" Target="../media/image37.jpg"/><Relationship Id="rId15" Type="http://schemas.openxmlformats.org/officeDocument/2006/relationships/image" Target="../media/image47.jpg"/><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 Id="rId14" Type="http://schemas.openxmlformats.org/officeDocument/2006/relationships/image" Target="../media/image46.jpg"/></Relationships>
</file>

<file path=ppt/slides/_rels/slide5.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50.png"/><Relationship Id="rId7" Type="http://schemas.openxmlformats.org/officeDocument/2006/relationships/image" Target="../media/image37.jp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34.jpg"/><Relationship Id="rId5" Type="http://schemas.openxmlformats.org/officeDocument/2006/relationships/image" Target="../media/image49.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61.jpg"/><Relationship Id="rId13" Type="http://schemas.openxmlformats.org/officeDocument/2006/relationships/image" Target="../media/image66.jpg"/><Relationship Id="rId3" Type="http://schemas.openxmlformats.org/officeDocument/2006/relationships/image" Target="../media/image56.jpg"/><Relationship Id="rId7" Type="http://schemas.openxmlformats.org/officeDocument/2006/relationships/image" Target="../media/image60.jpg"/><Relationship Id="rId12" Type="http://schemas.openxmlformats.org/officeDocument/2006/relationships/image" Target="../media/image65.jpg"/><Relationship Id="rId2" Type="http://schemas.openxmlformats.org/officeDocument/2006/relationships/image" Target="../media/image55.jpg"/><Relationship Id="rId16" Type="http://schemas.openxmlformats.org/officeDocument/2006/relationships/image" Target="../media/image69.jpg"/><Relationship Id="rId1" Type="http://schemas.openxmlformats.org/officeDocument/2006/relationships/slideLayout" Target="../slideLayouts/slideLayout18.xml"/><Relationship Id="rId6" Type="http://schemas.openxmlformats.org/officeDocument/2006/relationships/image" Target="../media/image59.jpg"/><Relationship Id="rId11" Type="http://schemas.openxmlformats.org/officeDocument/2006/relationships/image" Target="../media/image64.jpg"/><Relationship Id="rId5" Type="http://schemas.openxmlformats.org/officeDocument/2006/relationships/image" Target="../media/image58.jpg"/><Relationship Id="rId15" Type="http://schemas.openxmlformats.org/officeDocument/2006/relationships/image" Target="../media/image68.jpg"/><Relationship Id="rId10" Type="http://schemas.openxmlformats.org/officeDocument/2006/relationships/image" Target="../media/image63.jpg"/><Relationship Id="rId4" Type="http://schemas.openxmlformats.org/officeDocument/2006/relationships/image" Target="../media/image57.jpg"/><Relationship Id="rId9" Type="http://schemas.openxmlformats.org/officeDocument/2006/relationships/image" Target="../media/image62.jpg"/><Relationship Id="rId14" Type="http://schemas.openxmlformats.org/officeDocument/2006/relationships/image" Target="../media/image67.jpg"/></Relationships>
</file>

<file path=ppt/slides/_rels/slide9.xml.rels><?xml version="1.0" encoding="UTF-8" standalone="yes"?>
<Relationships xmlns="http://schemas.openxmlformats.org/package/2006/relationships"><Relationship Id="rId8" Type="http://schemas.openxmlformats.org/officeDocument/2006/relationships/image" Target="../media/image76.jpg"/><Relationship Id="rId13" Type="http://schemas.openxmlformats.org/officeDocument/2006/relationships/image" Target="../media/image81.jpg"/><Relationship Id="rId18" Type="http://schemas.openxmlformats.org/officeDocument/2006/relationships/image" Target="../media/image86.jpg"/><Relationship Id="rId3" Type="http://schemas.openxmlformats.org/officeDocument/2006/relationships/image" Target="../media/image71.jpg"/><Relationship Id="rId7" Type="http://schemas.openxmlformats.org/officeDocument/2006/relationships/image" Target="../media/image75.jpg"/><Relationship Id="rId12" Type="http://schemas.openxmlformats.org/officeDocument/2006/relationships/image" Target="../media/image80.jpg"/><Relationship Id="rId17" Type="http://schemas.openxmlformats.org/officeDocument/2006/relationships/image" Target="../media/image85.jpg"/><Relationship Id="rId2" Type="http://schemas.openxmlformats.org/officeDocument/2006/relationships/image" Target="../media/image70.jpg"/><Relationship Id="rId16" Type="http://schemas.openxmlformats.org/officeDocument/2006/relationships/image" Target="../media/image84.jpg"/><Relationship Id="rId1" Type="http://schemas.openxmlformats.org/officeDocument/2006/relationships/slideLayout" Target="../slideLayouts/slideLayout18.xml"/><Relationship Id="rId6" Type="http://schemas.openxmlformats.org/officeDocument/2006/relationships/image" Target="../media/image74.jpg"/><Relationship Id="rId11" Type="http://schemas.openxmlformats.org/officeDocument/2006/relationships/image" Target="../media/image79.jpg"/><Relationship Id="rId5" Type="http://schemas.openxmlformats.org/officeDocument/2006/relationships/image" Target="../media/image73.jpg"/><Relationship Id="rId15" Type="http://schemas.openxmlformats.org/officeDocument/2006/relationships/image" Target="../media/image83.jpg"/><Relationship Id="rId10" Type="http://schemas.openxmlformats.org/officeDocument/2006/relationships/image" Target="../media/image78.jpg"/><Relationship Id="rId19" Type="http://schemas.openxmlformats.org/officeDocument/2006/relationships/image" Target="../media/image87.jpg"/><Relationship Id="rId4" Type="http://schemas.openxmlformats.org/officeDocument/2006/relationships/image" Target="../media/image72.jpg"/><Relationship Id="rId9" Type="http://schemas.openxmlformats.org/officeDocument/2006/relationships/image" Target="../media/image77.jpg"/><Relationship Id="rId14" Type="http://schemas.openxmlformats.org/officeDocument/2006/relationships/image" Target="../media/image8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1617E9D-D6C5-4189-970A-30D4363E61CE}"/>
              </a:ext>
            </a:extLst>
          </p:cNvPr>
          <p:cNvSpPr txBox="1"/>
          <p:nvPr/>
        </p:nvSpPr>
        <p:spPr>
          <a:xfrm>
            <a:off x="993153" y="624312"/>
            <a:ext cx="7495693" cy="523220"/>
          </a:xfrm>
          <a:prstGeom prst="rect">
            <a:avLst/>
          </a:prstGeom>
          <a:noFill/>
        </p:spPr>
        <p:txBody>
          <a:bodyPr wrap="square" rtlCol="0">
            <a:spAutoFit/>
          </a:bodyPr>
          <a:lstStyle/>
          <a:p>
            <a:r>
              <a:rPr lang="en-US" altLang="zh-CN" sz="2800" b="1" dirty="0">
                <a:solidFill>
                  <a:srgbClr val="2B77C5"/>
                </a:solidFill>
              </a:rPr>
              <a:t>Weekly  report: Lesion feature clustering  </a:t>
            </a:r>
            <a:endParaRPr lang="zh-CN" altLang="en-US" sz="2800" b="1" dirty="0">
              <a:solidFill>
                <a:srgbClr val="2B77C5"/>
              </a:solidFill>
            </a:endParaRPr>
          </a:p>
        </p:txBody>
      </p:sp>
      <p:sp>
        <p:nvSpPr>
          <p:cNvPr id="8" name="文本框 34">
            <a:extLst>
              <a:ext uri="{FF2B5EF4-FFF2-40B4-BE49-F238E27FC236}">
                <a16:creationId xmlns:a16="http://schemas.microsoft.com/office/drawing/2014/main" id="{0E867DB2-5D5A-4438-9C89-5602A34C69B3}"/>
              </a:ext>
            </a:extLst>
          </p:cNvPr>
          <p:cNvSpPr txBox="1"/>
          <p:nvPr/>
        </p:nvSpPr>
        <p:spPr>
          <a:xfrm>
            <a:off x="1887180" y="1928881"/>
            <a:ext cx="627095" cy="584775"/>
          </a:xfrm>
          <a:prstGeom prst="rect">
            <a:avLst/>
          </a:prstGeom>
          <a:noFill/>
        </p:spPr>
        <p:txBody>
          <a:bodyPr wrap="none" rtlCol="0">
            <a:spAutoFit/>
          </a:bodyPr>
          <a:lstStyle/>
          <a:p>
            <a:r>
              <a:rPr lang="en-US" altLang="zh-CN" sz="3200" i="1" dirty="0">
                <a:solidFill>
                  <a:schemeClr val="tx2">
                    <a:lumMod val="40000"/>
                    <a:lumOff val="60000"/>
                  </a:schemeClr>
                </a:solidFill>
                <a:latin typeface="Segoe UI" panose="020B0502040204020203" pitchFamily="34" charset="0"/>
                <a:cs typeface="Segoe UI" panose="020B0502040204020203" pitchFamily="34" charset="0"/>
              </a:rPr>
              <a:t>01</a:t>
            </a:r>
            <a:endParaRPr lang="zh-CN" altLang="en-US" sz="3200" i="1" dirty="0">
              <a:solidFill>
                <a:schemeClr val="tx2">
                  <a:lumMod val="40000"/>
                  <a:lumOff val="60000"/>
                </a:schemeClr>
              </a:solidFill>
              <a:latin typeface="Segoe UI" panose="020B0502040204020203" pitchFamily="34" charset="0"/>
              <a:cs typeface="Segoe UI" panose="020B0502040204020203" pitchFamily="34" charset="0"/>
            </a:endParaRPr>
          </a:p>
        </p:txBody>
      </p:sp>
      <p:sp>
        <p:nvSpPr>
          <p:cNvPr id="2" name="矩形 1">
            <a:extLst>
              <a:ext uri="{FF2B5EF4-FFF2-40B4-BE49-F238E27FC236}">
                <a16:creationId xmlns:a16="http://schemas.microsoft.com/office/drawing/2014/main" id="{9F2FB390-69D6-405C-A403-7B41CD6321F2}"/>
              </a:ext>
            </a:extLst>
          </p:cNvPr>
          <p:cNvSpPr/>
          <p:nvPr/>
        </p:nvSpPr>
        <p:spPr>
          <a:xfrm>
            <a:off x="2630402" y="2051991"/>
            <a:ext cx="3325847" cy="461665"/>
          </a:xfrm>
          <a:prstGeom prst="rect">
            <a:avLst/>
          </a:prstGeom>
        </p:spPr>
        <p:txBody>
          <a:bodyPr wrap="none">
            <a:spAutoFit/>
          </a:bodyPr>
          <a:lstStyle/>
          <a:p>
            <a:r>
              <a:rPr lang="en-US" altLang="zh-CN" sz="2400" i="1" dirty="0">
                <a:solidFill>
                  <a:schemeClr val="tx2">
                    <a:lumMod val="40000"/>
                    <a:lumOff val="60000"/>
                  </a:schemeClr>
                </a:solidFill>
                <a:latin typeface="Segoe UI" panose="020B0502040204020203" pitchFamily="34" charset="0"/>
                <a:cs typeface="Segoe UI" panose="020B0502040204020203" pitchFamily="34" charset="0"/>
              </a:rPr>
              <a:t>Previously on last work </a:t>
            </a:r>
            <a:endParaRPr lang="zh-CN" altLang="en-US" sz="2400" i="1" dirty="0">
              <a:solidFill>
                <a:schemeClr val="tx2">
                  <a:lumMod val="40000"/>
                  <a:lumOff val="60000"/>
                </a:schemeClr>
              </a:solidFill>
              <a:latin typeface="Segoe UI" panose="020B0502040204020203" pitchFamily="34" charset="0"/>
              <a:cs typeface="Segoe UI" panose="020B0502040204020203" pitchFamily="34" charset="0"/>
            </a:endParaRPr>
          </a:p>
        </p:txBody>
      </p:sp>
      <p:sp>
        <p:nvSpPr>
          <p:cNvPr id="9" name="文本框 34">
            <a:extLst>
              <a:ext uri="{FF2B5EF4-FFF2-40B4-BE49-F238E27FC236}">
                <a16:creationId xmlns:a16="http://schemas.microsoft.com/office/drawing/2014/main" id="{2178E134-2815-4B88-9A31-8337F40D6265}"/>
              </a:ext>
            </a:extLst>
          </p:cNvPr>
          <p:cNvSpPr txBox="1"/>
          <p:nvPr/>
        </p:nvSpPr>
        <p:spPr>
          <a:xfrm>
            <a:off x="1879714" y="2950196"/>
            <a:ext cx="627095" cy="584775"/>
          </a:xfrm>
          <a:prstGeom prst="rect">
            <a:avLst/>
          </a:prstGeom>
          <a:noFill/>
        </p:spPr>
        <p:txBody>
          <a:bodyPr wrap="none" rtlCol="0">
            <a:spAutoFit/>
          </a:bodyPr>
          <a:lstStyle/>
          <a:p>
            <a:r>
              <a:rPr lang="en-US" altLang="zh-CN" sz="3200" i="1" dirty="0">
                <a:solidFill>
                  <a:schemeClr val="tx2">
                    <a:lumMod val="40000"/>
                    <a:lumOff val="60000"/>
                  </a:schemeClr>
                </a:solidFill>
                <a:latin typeface="Segoe UI" panose="020B0502040204020203" pitchFamily="34" charset="0"/>
                <a:cs typeface="Segoe UI" panose="020B0502040204020203" pitchFamily="34" charset="0"/>
              </a:rPr>
              <a:t>02</a:t>
            </a:r>
            <a:endParaRPr lang="zh-CN" altLang="en-US" sz="3200" i="1" dirty="0">
              <a:solidFill>
                <a:schemeClr val="tx2">
                  <a:lumMod val="40000"/>
                  <a:lumOff val="60000"/>
                </a:schemeClr>
              </a:solidFill>
              <a:latin typeface="Segoe UI" panose="020B0502040204020203" pitchFamily="34" charset="0"/>
              <a:cs typeface="Segoe UI" panose="020B0502040204020203" pitchFamily="34" charset="0"/>
            </a:endParaRPr>
          </a:p>
        </p:txBody>
      </p:sp>
      <p:sp>
        <p:nvSpPr>
          <p:cNvPr id="10" name="矩形 9">
            <a:extLst>
              <a:ext uri="{FF2B5EF4-FFF2-40B4-BE49-F238E27FC236}">
                <a16:creationId xmlns:a16="http://schemas.microsoft.com/office/drawing/2014/main" id="{4321D885-7D93-4585-B6B1-1C2751A1E6F2}"/>
              </a:ext>
            </a:extLst>
          </p:cNvPr>
          <p:cNvSpPr/>
          <p:nvPr/>
        </p:nvSpPr>
        <p:spPr>
          <a:xfrm>
            <a:off x="2506809" y="3011752"/>
            <a:ext cx="3573030" cy="461665"/>
          </a:xfrm>
          <a:prstGeom prst="rect">
            <a:avLst/>
          </a:prstGeom>
        </p:spPr>
        <p:txBody>
          <a:bodyPr wrap="none">
            <a:spAutoFit/>
          </a:bodyPr>
          <a:lstStyle/>
          <a:p>
            <a:r>
              <a:rPr lang="en-US" altLang="zh-CN" sz="2400" i="1" dirty="0">
                <a:solidFill>
                  <a:schemeClr val="tx2">
                    <a:lumMod val="40000"/>
                    <a:lumOff val="60000"/>
                  </a:schemeClr>
                </a:solidFill>
                <a:latin typeface="Segoe UI" panose="020B0502040204020203" pitchFamily="34" charset="0"/>
                <a:cs typeface="Segoe UI" panose="020B0502040204020203" pitchFamily="34" charset="0"/>
              </a:rPr>
              <a:t>Lesion feature clustering </a:t>
            </a:r>
            <a:endParaRPr lang="zh-CN" altLang="en-US" sz="2400" i="1" dirty="0">
              <a:solidFill>
                <a:schemeClr val="tx2">
                  <a:lumMod val="40000"/>
                  <a:lumOff val="60000"/>
                </a:schemeClr>
              </a:solidFill>
              <a:latin typeface="Segoe UI" panose="020B0502040204020203" pitchFamily="34" charset="0"/>
              <a:cs typeface="Segoe UI" panose="020B0502040204020203" pitchFamily="34" charset="0"/>
            </a:endParaRPr>
          </a:p>
        </p:txBody>
      </p:sp>
      <p:sp>
        <p:nvSpPr>
          <p:cNvPr id="11" name="矩形 10">
            <a:extLst>
              <a:ext uri="{FF2B5EF4-FFF2-40B4-BE49-F238E27FC236}">
                <a16:creationId xmlns:a16="http://schemas.microsoft.com/office/drawing/2014/main" id="{72E46C94-E21B-4CAF-88A4-150D5AE12417}"/>
              </a:ext>
            </a:extLst>
          </p:cNvPr>
          <p:cNvSpPr/>
          <p:nvPr/>
        </p:nvSpPr>
        <p:spPr>
          <a:xfrm>
            <a:off x="3025291" y="3863632"/>
            <a:ext cx="2031903" cy="461665"/>
          </a:xfrm>
          <a:prstGeom prst="rect">
            <a:avLst/>
          </a:prstGeom>
        </p:spPr>
        <p:txBody>
          <a:bodyPr wrap="none">
            <a:spAutoFit/>
          </a:bodyPr>
          <a:lstStyle/>
          <a:p>
            <a:r>
              <a:rPr lang="en-US" altLang="zh-CN" sz="2400" i="1" dirty="0">
                <a:solidFill>
                  <a:schemeClr val="tx2">
                    <a:lumMod val="40000"/>
                    <a:lumOff val="60000"/>
                  </a:schemeClr>
                </a:solidFill>
                <a:latin typeface="Segoe UI" panose="020B0502040204020203" pitchFamily="34" charset="0"/>
                <a:cs typeface="Segoe UI" panose="020B0502040204020203" pitchFamily="34" charset="0"/>
              </a:rPr>
              <a:t>Lesion feature</a:t>
            </a:r>
            <a:endParaRPr lang="zh-CN" altLang="en-US" sz="2400" i="1" dirty="0">
              <a:solidFill>
                <a:schemeClr val="tx2">
                  <a:lumMod val="40000"/>
                  <a:lumOff val="60000"/>
                </a:schemeClr>
              </a:solidFill>
              <a:latin typeface="Segoe UI" panose="020B0502040204020203" pitchFamily="34" charset="0"/>
              <a:cs typeface="Segoe UI" panose="020B0502040204020203" pitchFamily="34" charset="0"/>
            </a:endParaRPr>
          </a:p>
        </p:txBody>
      </p:sp>
      <p:sp>
        <p:nvSpPr>
          <p:cNvPr id="4" name="矩形 3">
            <a:extLst>
              <a:ext uri="{FF2B5EF4-FFF2-40B4-BE49-F238E27FC236}">
                <a16:creationId xmlns:a16="http://schemas.microsoft.com/office/drawing/2014/main" id="{3235E8F4-46E0-497C-9DE3-6AD5D18C8800}"/>
              </a:ext>
            </a:extLst>
          </p:cNvPr>
          <p:cNvSpPr/>
          <p:nvPr/>
        </p:nvSpPr>
        <p:spPr>
          <a:xfrm>
            <a:off x="3025291" y="4644063"/>
            <a:ext cx="1533432" cy="461665"/>
          </a:xfrm>
          <a:prstGeom prst="rect">
            <a:avLst/>
          </a:prstGeom>
        </p:spPr>
        <p:txBody>
          <a:bodyPr wrap="none">
            <a:spAutoFit/>
          </a:bodyPr>
          <a:lstStyle/>
          <a:p>
            <a:r>
              <a:rPr lang="en-US" altLang="zh-CN" sz="2400" i="1" dirty="0">
                <a:solidFill>
                  <a:schemeClr val="tx2">
                    <a:lumMod val="40000"/>
                    <a:lumOff val="60000"/>
                  </a:schemeClr>
                </a:solidFill>
                <a:latin typeface="Segoe UI" panose="020B0502040204020203" pitchFamily="34" charset="0"/>
                <a:cs typeface="Segoe UI" panose="020B0502040204020203" pitchFamily="34" charset="0"/>
              </a:rPr>
              <a:t>Clustering</a:t>
            </a:r>
            <a:endParaRPr lang="zh-CN" altLang="en-US" sz="2400" i="1" dirty="0">
              <a:solidFill>
                <a:schemeClr val="tx2">
                  <a:lumMod val="40000"/>
                  <a:lumOff val="60000"/>
                </a:schemeClr>
              </a:solidFill>
              <a:latin typeface="Segoe UI" panose="020B0502040204020203" pitchFamily="34" charset="0"/>
              <a:cs typeface="Segoe UI" panose="020B0502040204020203" pitchFamily="34" charset="0"/>
            </a:endParaRPr>
          </a:p>
        </p:txBody>
      </p:sp>
      <p:sp>
        <p:nvSpPr>
          <p:cNvPr id="12" name="矩形 11">
            <a:extLst>
              <a:ext uri="{FF2B5EF4-FFF2-40B4-BE49-F238E27FC236}">
                <a16:creationId xmlns:a16="http://schemas.microsoft.com/office/drawing/2014/main" id="{957F135A-8A05-4752-9BA5-40839335D18C}"/>
              </a:ext>
            </a:extLst>
          </p:cNvPr>
          <p:cNvSpPr/>
          <p:nvPr/>
        </p:nvSpPr>
        <p:spPr>
          <a:xfrm>
            <a:off x="2630402" y="5486049"/>
            <a:ext cx="1468415" cy="461665"/>
          </a:xfrm>
          <a:prstGeom prst="rect">
            <a:avLst/>
          </a:prstGeom>
        </p:spPr>
        <p:txBody>
          <a:bodyPr wrap="none">
            <a:spAutoFit/>
          </a:bodyPr>
          <a:lstStyle/>
          <a:p>
            <a:r>
              <a:rPr lang="en-US" altLang="zh-CN" sz="2400" i="1" dirty="0">
                <a:solidFill>
                  <a:schemeClr val="tx2">
                    <a:lumMod val="40000"/>
                    <a:lumOff val="60000"/>
                  </a:schemeClr>
                </a:solidFill>
                <a:latin typeface="Segoe UI" panose="020B0502040204020203" pitchFamily="34" charset="0"/>
                <a:cs typeface="Segoe UI" panose="020B0502040204020203" pitchFamily="34" charset="0"/>
              </a:rPr>
              <a:t>Summary</a:t>
            </a:r>
            <a:endParaRPr lang="zh-CN" altLang="en-US" sz="2400" i="1" dirty="0">
              <a:solidFill>
                <a:schemeClr val="tx2">
                  <a:lumMod val="40000"/>
                  <a:lumOff val="60000"/>
                </a:schemeClr>
              </a:solidFill>
              <a:latin typeface="Segoe UI" panose="020B0502040204020203" pitchFamily="34" charset="0"/>
              <a:cs typeface="Segoe UI" panose="020B0502040204020203" pitchFamily="34" charset="0"/>
            </a:endParaRPr>
          </a:p>
        </p:txBody>
      </p:sp>
      <p:sp>
        <p:nvSpPr>
          <p:cNvPr id="13" name="文本框 34">
            <a:extLst>
              <a:ext uri="{FF2B5EF4-FFF2-40B4-BE49-F238E27FC236}">
                <a16:creationId xmlns:a16="http://schemas.microsoft.com/office/drawing/2014/main" id="{D28B4CC3-6EDC-46B5-B8C9-184BF8A1750D}"/>
              </a:ext>
            </a:extLst>
          </p:cNvPr>
          <p:cNvSpPr txBox="1"/>
          <p:nvPr/>
        </p:nvSpPr>
        <p:spPr>
          <a:xfrm>
            <a:off x="1849803" y="5362939"/>
            <a:ext cx="627095" cy="584775"/>
          </a:xfrm>
          <a:prstGeom prst="rect">
            <a:avLst/>
          </a:prstGeom>
          <a:noFill/>
        </p:spPr>
        <p:txBody>
          <a:bodyPr wrap="none" rtlCol="0">
            <a:spAutoFit/>
          </a:bodyPr>
          <a:lstStyle/>
          <a:p>
            <a:r>
              <a:rPr lang="en-US" altLang="zh-CN" sz="3200" i="1" dirty="0">
                <a:solidFill>
                  <a:schemeClr val="tx2">
                    <a:lumMod val="40000"/>
                    <a:lumOff val="60000"/>
                  </a:schemeClr>
                </a:solidFill>
                <a:latin typeface="Segoe UI" panose="020B0502040204020203" pitchFamily="34" charset="0"/>
                <a:cs typeface="Segoe UI" panose="020B0502040204020203" pitchFamily="34" charset="0"/>
              </a:rPr>
              <a:t>03</a:t>
            </a:r>
            <a:endParaRPr lang="zh-CN" altLang="en-US" sz="3200" i="1" dirty="0">
              <a:solidFill>
                <a:schemeClr val="tx2">
                  <a:lumMod val="40000"/>
                  <a:lumOff val="6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8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5478348-4BA8-4B8A-9CD0-DA3FB89FA82F}"/>
              </a:ext>
            </a:extLst>
          </p:cNvPr>
          <p:cNvPicPr>
            <a:picLocks noChangeAspect="1"/>
          </p:cNvPicPr>
          <p:nvPr/>
        </p:nvPicPr>
        <p:blipFill>
          <a:blip r:embed="rId2"/>
          <a:stretch>
            <a:fillRect/>
          </a:stretch>
        </p:blipFill>
        <p:spPr>
          <a:xfrm>
            <a:off x="1845949" y="2489112"/>
            <a:ext cx="1732022" cy="1732022"/>
          </a:xfrm>
          <a:prstGeom prst="rect">
            <a:avLst/>
          </a:prstGeom>
        </p:spPr>
      </p:pic>
      <p:pic>
        <p:nvPicPr>
          <p:cNvPr id="9" name="图片 8">
            <a:extLst>
              <a:ext uri="{FF2B5EF4-FFF2-40B4-BE49-F238E27FC236}">
                <a16:creationId xmlns:a16="http://schemas.microsoft.com/office/drawing/2014/main" id="{EDDCAD27-5E4C-43F0-977C-CFE731509FEE}"/>
              </a:ext>
            </a:extLst>
          </p:cNvPr>
          <p:cNvPicPr>
            <a:picLocks noChangeAspect="1"/>
          </p:cNvPicPr>
          <p:nvPr/>
        </p:nvPicPr>
        <p:blipFill>
          <a:blip r:embed="rId3"/>
          <a:stretch>
            <a:fillRect/>
          </a:stretch>
        </p:blipFill>
        <p:spPr>
          <a:xfrm>
            <a:off x="44883" y="2486025"/>
            <a:ext cx="1732022" cy="1732022"/>
          </a:xfrm>
          <a:prstGeom prst="rect">
            <a:avLst/>
          </a:prstGeom>
        </p:spPr>
      </p:pic>
      <p:pic>
        <p:nvPicPr>
          <p:cNvPr id="11" name="图片 10">
            <a:extLst>
              <a:ext uri="{FF2B5EF4-FFF2-40B4-BE49-F238E27FC236}">
                <a16:creationId xmlns:a16="http://schemas.microsoft.com/office/drawing/2014/main" id="{7532A82F-0246-4D6D-A15E-3B0F4BBAEC76}"/>
              </a:ext>
            </a:extLst>
          </p:cNvPr>
          <p:cNvPicPr>
            <a:picLocks noChangeAspect="1"/>
          </p:cNvPicPr>
          <p:nvPr/>
        </p:nvPicPr>
        <p:blipFill>
          <a:blip r:embed="rId4"/>
          <a:stretch>
            <a:fillRect/>
          </a:stretch>
        </p:blipFill>
        <p:spPr>
          <a:xfrm>
            <a:off x="3658049" y="2486025"/>
            <a:ext cx="1732023" cy="1732023"/>
          </a:xfrm>
          <a:prstGeom prst="rect">
            <a:avLst/>
          </a:prstGeom>
        </p:spPr>
      </p:pic>
      <p:pic>
        <p:nvPicPr>
          <p:cNvPr id="12" name="图片 11">
            <a:extLst>
              <a:ext uri="{FF2B5EF4-FFF2-40B4-BE49-F238E27FC236}">
                <a16:creationId xmlns:a16="http://schemas.microsoft.com/office/drawing/2014/main" id="{B1D67601-2ED1-40AF-89B2-B18540FEB145}"/>
              </a:ext>
            </a:extLst>
          </p:cNvPr>
          <p:cNvPicPr>
            <a:picLocks noChangeAspect="1"/>
          </p:cNvPicPr>
          <p:nvPr/>
        </p:nvPicPr>
        <p:blipFill>
          <a:blip r:embed="rId5"/>
          <a:stretch>
            <a:fillRect/>
          </a:stretch>
        </p:blipFill>
        <p:spPr>
          <a:xfrm>
            <a:off x="5511629" y="2480854"/>
            <a:ext cx="1769112" cy="1708618"/>
          </a:xfrm>
          <a:prstGeom prst="rect">
            <a:avLst/>
          </a:prstGeom>
        </p:spPr>
      </p:pic>
      <p:sp>
        <p:nvSpPr>
          <p:cNvPr id="16" name="文本框 15">
            <a:extLst>
              <a:ext uri="{FF2B5EF4-FFF2-40B4-BE49-F238E27FC236}">
                <a16:creationId xmlns:a16="http://schemas.microsoft.com/office/drawing/2014/main" id="{F6DC843B-E673-480D-AE9D-6FDE99ED2B37}"/>
              </a:ext>
            </a:extLst>
          </p:cNvPr>
          <p:cNvSpPr txBox="1"/>
          <p:nvPr/>
        </p:nvSpPr>
        <p:spPr>
          <a:xfrm>
            <a:off x="4076929" y="4204312"/>
            <a:ext cx="755590" cy="307777"/>
          </a:xfrm>
          <a:prstGeom prst="rect">
            <a:avLst/>
          </a:prstGeom>
          <a:noFill/>
        </p:spPr>
        <p:txBody>
          <a:bodyPr wrap="square" rtlCol="0">
            <a:spAutoFit/>
          </a:bodyPr>
          <a:lstStyle/>
          <a:p>
            <a:r>
              <a:rPr lang="en-US" altLang="zh-CN" sz="1400" dirty="0"/>
              <a:t>6,14</a:t>
            </a:r>
            <a:endParaRPr lang="zh-CN" altLang="en-US" sz="1400" dirty="0"/>
          </a:p>
        </p:txBody>
      </p:sp>
      <p:pic>
        <p:nvPicPr>
          <p:cNvPr id="17" name="图片 16">
            <a:extLst>
              <a:ext uri="{FF2B5EF4-FFF2-40B4-BE49-F238E27FC236}">
                <a16:creationId xmlns:a16="http://schemas.microsoft.com/office/drawing/2014/main" id="{0685DB04-25C0-48D8-963D-D2FCDC91CFF9}"/>
              </a:ext>
            </a:extLst>
          </p:cNvPr>
          <p:cNvPicPr>
            <a:picLocks noChangeAspect="1"/>
          </p:cNvPicPr>
          <p:nvPr/>
        </p:nvPicPr>
        <p:blipFill>
          <a:blip r:embed="rId6"/>
          <a:stretch>
            <a:fillRect/>
          </a:stretch>
        </p:blipFill>
        <p:spPr>
          <a:xfrm>
            <a:off x="5528749" y="4484272"/>
            <a:ext cx="1723970" cy="1739714"/>
          </a:xfrm>
          <a:prstGeom prst="rect">
            <a:avLst/>
          </a:prstGeom>
        </p:spPr>
      </p:pic>
      <p:pic>
        <p:nvPicPr>
          <p:cNvPr id="19" name="图片 18">
            <a:extLst>
              <a:ext uri="{FF2B5EF4-FFF2-40B4-BE49-F238E27FC236}">
                <a16:creationId xmlns:a16="http://schemas.microsoft.com/office/drawing/2014/main" id="{8A5BC811-2754-41D1-8EC4-837C9C4EB32B}"/>
              </a:ext>
            </a:extLst>
          </p:cNvPr>
          <p:cNvPicPr>
            <a:picLocks noChangeAspect="1"/>
          </p:cNvPicPr>
          <p:nvPr/>
        </p:nvPicPr>
        <p:blipFill>
          <a:blip r:embed="rId7"/>
          <a:stretch>
            <a:fillRect/>
          </a:stretch>
        </p:blipFill>
        <p:spPr>
          <a:xfrm>
            <a:off x="52934" y="4495270"/>
            <a:ext cx="1723971" cy="1723971"/>
          </a:xfrm>
          <a:prstGeom prst="rect">
            <a:avLst/>
          </a:prstGeom>
        </p:spPr>
      </p:pic>
      <p:pic>
        <p:nvPicPr>
          <p:cNvPr id="21" name="图片 20">
            <a:extLst>
              <a:ext uri="{FF2B5EF4-FFF2-40B4-BE49-F238E27FC236}">
                <a16:creationId xmlns:a16="http://schemas.microsoft.com/office/drawing/2014/main" id="{E1175003-C48C-4E83-8CF1-B3F27614E6EA}"/>
              </a:ext>
            </a:extLst>
          </p:cNvPr>
          <p:cNvPicPr>
            <a:picLocks noChangeAspect="1"/>
          </p:cNvPicPr>
          <p:nvPr/>
        </p:nvPicPr>
        <p:blipFill>
          <a:blip r:embed="rId8"/>
          <a:stretch>
            <a:fillRect/>
          </a:stretch>
        </p:blipFill>
        <p:spPr>
          <a:xfrm>
            <a:off x="3710014" y="4493797"/>
            <a:ext cx="1723971" cy="1723971"/>
          </a:xfrm>
          <a:prstGeom prst="rect">
            <a:avLst/>
          </a:prstGeom>
        </p:spPr>
      </p:pic>
      <p:pic>
        <p:nvPicPr>
          <p:cNvPr id="23" name="图片 22">
            <a:extLst>
              <a:ext uri="{FF2B5EF4-FFF2-40B4-BE49-F238E27FC236}">
                <a16:creationId xmlns:a16="http://schemas.microsoft.com/office/drawing/2014/main" id="{315069E6-B848-425E-9F3C-51D5CC557ED9}"/>
              </a:ext>
            </a:extLst>
          </p:cNvPr>
          <p:cNvPicPr>
            <a:picLocks noChangeAspect="1"/>
          </p:cNvPicPr>
          <p:nvPr/>
        </p:nvPicPr>
        <p:blipFill>
          <a:blip r:embed="rId9"/>
          <a:stretch>
            <a:fillRect/>
          </a:stretch>
        </p:blipFill>
        <p:spPr>
          <a:xfrm>
            <a:off x="1873702" y="4493797"/>
            <a:ext cx="1732023" cy="1732023"/>
          </a:xfrm>
          <a:prstGeom prst="rect">
            <a:avLst/>
          </a:prstGeom>
        </p:spPr>
      </p:pic>
      <p:sp>
        <p:nvSpPr>
          <p:cNvPr id="25" name="文本框 24">
            <a:extLst>
              <a:ext uri="{FF2B5EF4-FFF2-40B4-BE49-F238E27FC236}">
                <a16:creationId xmlns:a16="http://schemas.microsoft.com/office/drawing/2014/main" id="{623CCCFE-91BE-43CA-9F98-CE98A25B089D}"/>
              </a:ext>
            </a:extLst>
          </p:cNvPr>
          <p:cNvSpPr txBox="1"/>
          <p:nvPr/>
        </p:nvSpPr>
        <p:spPr>
          <a:xfrm>
            <a:off x="3871869" y="6190666"/>
            <a:ext cx="1304382" cy="307777"/>
          </a:xfrm>
          <a:prstGeom prst="rect">
            <a:avLst/>
          </a:prstGeom>
          <a:noFill/>
        </p:spPr>
        <p:txBody>
          <a:bodyPr wrap="square" rtlCol="0">
            <a:spAutoFit/>
          </a:bodyPr>
          <a:lstStyle/>
          <a:p>
            <a:r>
              <a:rPr lang="en-US" altLang="zh-CN" sz="1400" dirty="0"/>
              <a:t>11,11,0</a:t>
            </a:r>
            <a:endParaRPr lang="zh-CN" altLang="en-US" sz="1400" dirty="0"/>
          </a:p>
        </p:txBody>
      </p:sp>
      <p:pic>
        <p:nvPicPr>
          <p:cNvPr id="34" name="图片 33">
            <a:extLst>
              <a:ext uri="{FF2B5EF4-FFF2-40B4-BE49-F238E27FC236}">
                <a16:creationId xmlns:a16="http://schemas.microsoft.com/office/drawing/2014/main" id="{3DA0707D-00B1-4E09-9D31-533F97D7E31E}"/>
              </a:ext>
            </a:extLst>
          </p:cNvPr>
          <p:cNvPicPr>
            <a:picLocks noChangeAspect="1"/>
          </p:cNvPicPr>
          <p:nvPr/>
        </p:nvPicPr>
        <p:blipFill>
          <a:blip r:embed="rId10"/>
          <a:stretch>
            <a:fillRect/>
          </a:stretch>
        </p:blipFill>
        <p:spPr>
          <a:xfrm>
            <a:off x="5536460" y="535781"/>
            <a:ext cx="1761134" cy="1753129"/>
          </a:xfrm>
          <a:prstGeom prst="rect">
            <a:avLst/>
          </a:prstGeom>
        </p:spPr>
      </p:pic>
      <p:pic>
        <p:nvPicPr>
          <p:cNvPr id="36" name="图片 35">
            <a:extLst>
              <a:ext uri="{FF2B5EF4-FFF2-40B4-BE49-F238E27FC236}">
                <a16:creationId xmlns:a16="http://schemas.microsoft.com/office/drawing/2014/main" id="{9D7E638F-2B8F-4A1A-A504-825E2CC2D270}"/>
              </a:ext>
            </a:extLst>
          </p:cNvPr>
          <p:cNvPicPr>
            <a:picLocks noChangeAspect="1"/>
          </p:cNvPicPr>
          <p:nvPr/>
        </p:nvPicPr>
        <p:blipFill>
          <a:blip r:embed="rId11"/>
          <a:stretch>
            <a:fillRect/>
          </a:stretch>
        </p:blipFill>
        <p:spPr>
          <a:xfrm>
            <a:off x="18470" y="522542"/>
            <a:ext cx="1758738" cy="1758738"/>
          </a:xfrm>
          <a:prstGeom prst="rect">
            <a:avLst/>
          </a:prstGeom>
        </p:spPr>
      </p:pic>
      <p:pic>
        <p:nvPicPr>
          <p:cNvPr id="37" name="图片 36">
            <a:extLst>
              <a:ext uri="{FF2B5EF4-FFF2-40B4-BE49-F238E27FC236}">
                <a16:creationId xmlns:a16="http://schemas.microsoft.com/office/drawing/2014/main" id="{0BF9DDDC-3A4E-4467-A231-2D5F5E3C8351}"/>
              </a:ext>
            </a:extLst>
          </p:cNvPr>
          <p:cNvPicPr>
            <a:picLocks noChangeAspect="1"/>
          </p:cNvPicPr>
          <p:nvPr/>
        </p:nvPicPr>
        <p:blipFill>
          <a:blip r:embed="rId12"/>
          <a:stretch>
            <a:fillRect/>
          </a:stretch>
        </p:blipFill>
        <p:spPr>
          <a:xfrm>
            <a:off x="3710014" y="522542"/>
            <a:ext cx="1767582" cy="1767582"/>
          </a:xfrm>
          <a:prstGeom prst="rect">
            <a:avLst/>
          </a:prstGeom>
        </p:spPr>
      </p:pic>
      <p:pic>
        <p:nvPicPr>
          <p:cNvPr id="38" name="图片 37">
            <a:extLst>
              <a:ext uri="{FF2B5EF4-FFF2-40B4-BE49-F238E27FC236}">
                <a16:creationId xmlns:a16="http://schemas.microsoft.com/office/drawing/2014/main" id="{1FDB6C40-B794-4841-9A38-925AC9C217E7}"/>
              </a:ext>
            </a:extLst>
          </p:cNvPr>
          <p:cNvPicPr>
            <a:picLocks noChangeAspect="1"/>
          </p:cNvPicPr>
          <p:nvPr/>
        </p:nvPicPr>
        <p:blipFill>
          <a:blip r:embed="rId13"/>
          <a:stretch>
            <a:fillRect/>
          </a:stretch>
        </p:blipFill>
        <p:spPr>
          <a:xfrm>
            <a:off x="1854441" y="522542"/>
            <a:ext cx="1758738" cy="1758738"/>
          </a:xfrm>
          <a:prstGeom prst="rect">
            <a:avLst/>
          </a:prstGeom>
        </p:spPr>
      </p:pic>
      <p:sp>
        <p:nvSpPr>
          <p:cNvPr id="39" name="文本框 38">
            <a:extLst>
              <a:ext uri="{FF2B5EF4-FFF2-40B4-BE49-F238E27FC236}">
                <a16:creationId xmlns:a16="http://schemas.microsoft.com/office/drawing/2014/main" id="{C3653188-0529-45BB-B8BA-F274148E6BBE}"/>
              </a:ext>
            </a:extLst>
          </p:cNvPr>
          <p:cNvSpPr txBox="1"/>
          <p:nvPr/>
        </p:nvSpPr>
        <p:spPr>
          <a:xfrm>
            <a:off x="4076929" y="2232330"/>
            <a:ext cx="755590" cy="307777"/>
          </a:xfrm>
          <a:prstGeom prst="rect">
            <a:avLst/>
          </a:prstGeom>
          <a:noFill/>
        </p:spPr>
        <p:txBody>
          <a:bodyPr wrap="square" rtlCol="0">
            <a:spAutoFit/>
          </a:bodyPr>
          <a:lstStyle/>
          <a:p>
            <a:r>
              <a:rPr lang="en-US" altLang="zh-CN" sz="1400" dirty="0"/>
              <a:t>13</a:t>
            </a:r>
            <a:endParaRPr lang="zh-CN" altLang="en-US" sz="1400" dirty="0"/>
          </a:p>
        </p:txBody>
      </p:sp>
      <p:sp>
        <p:nvSpPr>
          <p:cNvPr id="40" name="矩形 39">
            <a:extLst>
              <a:ext uri="{FF2B5EF4-FFF2-40B4-BE49-F238E27FC236}">
                <a16:creationId xmlns:a16="http://schemas.microsoft.com/office/drawing/2014/main" id="{C5DA9112-B6B2-415E-A330-3277634A1C84}"/>
              </a:ext>
            </a:extLst>
          </p:cNvPr>
          <p:cNvSpPr/>
          <p:nvPr/>
        </p:nvSpPr>
        <p:spPr>
          <a:xfrm>
            <a:off x="-118752" y="60653"/>
            <a:ext cx="2675341" cy="369332"/>
          </a:xfrm>
          <a:prstGeom prst="rect">
            <a:avLst/>
          </a:prstGeom>
        </p:spPr>
        <p:txBody>
          <a:bodyPr wrap="square">
            <a:spAutoFit/>
          </a:bodyPr>
          <a:lstStyle/>
          <a:p>
            <a:r>
              <a:rPr lang="en-US" altLang="zh-CN" sz="1800" dirty="0">
                <a:solidFill>
                  <a:srgbClr val="575BF7"/>
                </a:solidFill>
                <a:latin typeface="+mn-lt"/>
              </a:rPr>
              <a:t>2.4 Multi-lesion analysis</a:t>
            </a:r>
            <a:endParaRPr lang="zh-CN" altLang="en-US" sz="1800" dirty="0">
              <a:solidFill>
                <a:srgbClr val="575BF7"/>
              </a:solidFill>
              <a:latin typeface="+mn-lt"/>
            </a:endParaRPr>
          </a:p>
        </p:txBody>
      </p:sp>
      <p:pic>
        <p:nvPicPr>
          <p:cNvPr id="41" name="图片 40">
            <a:extLst>
              <a:ext uri="{FF2B5EF4-FFF2-40B4-BE49-F238E27FC236}">
                <a16:creationId xmlns:a16="http://schemas.microsoft.com/office/drawing/2014/main" id="{1901E41F-51B9-49F7-A72B-CFAF6BC12B4F}"/>
              </a:ext>
            </a:extLst>
          </p:cNvPr>
          <p:cNvPicPr>
            <a:picLocks noChangeAspect="1"/>
          </p:cNvPicPr>
          <p:nvPr/>
        </p:nvPicPr>
        <p:blipFill>
          <a:blip r:embed="rId14"/>
          <a:stretch>
            <a:fillRect/>
          </a:stretch>
        </p:blipFill>
        <p:spPr>
          <a:xfrm>
            <a:off x="7347483" y="4486032"/>
            <a:ext cx="1723972" cy="1739788"/>
          </a:xfrm>
          <a:prstGeom prst="rect">
            <a:avLst/>
          </a:prstGeom>
        </p:spPr>
      </p:pic>
      <p:pic>
        <p:nvPicPr>
          <p:cNvPr id="42" name="图片 41">
            <a:extLst>
              <a:ext uri="{FF2B5EF4-FFF2-40B4-BE49-F238E27FC236}">
                <a16:creationId xmlns:a16="http://schemas.microsoft.com/office/drawing/2014/main" id="{CD009DAB-FAFC-43CE-8BA6-E6C9EC980F08}"/>
              </a:ext>
            </a:extLst>
          </p:cNvPr>
          <p:cNvPicPr>
            <a:picLocks noChangeAspect="1"/>
          </p:cNvPicPr>
          <p:nvPr/>
        </p:nvPicPr>
        <p:blipFill>
          <a:blip r:embed="rId15"/>
          <a:stretch>
            <a:fillRect/>
          </a:stretch>
        </p:blipFill>
        <p:spPr>
          <a:xfrm>
            <a:off x="7347483" y="2478115"/>
            <a:ext cx="1732023" cy="1739932"/>
          </a:xfrm>
          <a:prstGeom prst="rect">
            <a:avLst/>
          </a:prstGeom>
        </p:spPr>
      </p:pic>
      <p:pic>
        <p:nvPicPr>
          <p:cNvPr id="43" name="图片 42">
            <a:extLst>
              <a:ext uri="{FF2B5EF4-FFF2-40B4-BE49-F238E27FC236}">
                <a16:creationId xmlns:a16="http://schemas.microsoft.com/office/drawing/2014/main" id="{31BCA3CD-A76A-4F26-9C60-13B9E3CD52CF}"/>
              </a:ext>
            </a:extLst>
          </p:cNvPr>
          <p:cNvPicPr>
            <a:picLocks noChangeAspect="1"/>
          </p:cNvPicPr>
          <p:nvPr/>
        </p:nvPicPr>
        <p:blipFill>
          <a:blip r:embed="rId16"/>
          <a:stretch>
            <a:fillRect/>
          </a:stretch>
        </p:blipFill>
        <p:spPr>
          <a:xfrm>
            <a:off x="7339430" y="527777"/>
            <a:ext cx="1761133" cy="1761133"/>
          </a:xfrm>
          <a:prstGeom prst="rect">
            <a:avLst/>
          </a:prstGeom>
        </p:spPr>
      </p:pic>
    </p:spTree>
    <p:extLst>
      <p:ext uri="{BB962C8B-B14F-4D97-AF65-F5344CB8AC3E}">
        <p14:creationId xmlns:p14="http://schemas.microsoft.com/office/powerpoint/2010/main" val="238484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5CC3E07-B2D1-4EC5-9C60-D8B324920813}"/>
              </a:ext>
            </a:extLst>
          </p:cNvPr>
          <p:cNvSpPr/>
          <p:nvPr/>
        </p:nvSpPr>
        <p:spPr>
          <a:xfrm>
            <a:off x="3505762" y="143808"/>
            <a:ext cx="1673856" cy="461665"/>
          </a:xfrm>
          <a:prstGeom prst="rect">
            <a:avLst/>
          </a:prstGeom>
        </p:spPr>
        <p:txBody>
          <a:bodyPr wrap="none">
            <a:spAutoFit/>
          </a:bodyPr>
          <a:lstStyle/>
          <a:p>
            <a:r>
              <a:rPr lang="en-US" altLang="zh-CN" sz="2400" b="1" dirty="0">
                <a:solidFill>
                  <a:srgbClr val="2B77C5"/>
                </a:solidFill>
              </a:rPr>
              <a:t>Summary </a:t>
            </a:r>
            <a:endParaRPr lang="zh-CN" altLang="en-US" sz="2400" b="1" dirty="0">
              <a:solidFill>
                <a:srgbClr val="2B77C5"/>
              </a:solidFill>
            </a:endParaRPr>
          </a:p>
        </p:txBody>
      </p:sp>
      <p:sp>
        <p:nvSpPr>
          <p:cNvPr id="5" name="矩形 4">
            <a:extLst>
              <a:ext uri="{FF2B5EF4-FFF2-40B4-BE49-F238E27FC236}">
                <a16:creationId xmlns:a16="http://schemas.microsoft.com/office/drawing/2014/main" id="{5F4F8723-060C-47B6-8F84-86ADB644D341}"/>
              </a:ext>
            </a:extLst>
          </p:cNvPr>
          <p:cNvSpPr/>
          <p:nvPr/>
        </p:nvSpPr>
        <p:spPr>
          <a:xfrm>
            <a:off x="217005" y="758680"/>
            <a:ext cx="1569660" cy="369332"/>
          </a:xfrm>
          <a:prstGeom prst="rect">
            <a:avLst/>
          </a:prstGeom>
        </p:spPr>
        <p:txBody>
          <a:bodyPr wrap="none">
            <a:spAutoFit/>
          </a:bodyPr>
          <a:lstStyle/>
          <a:p>
            <a:r>
              <a:rPr lang="en-US" altLang="zh-CN" sz="1800" b="1" dirty="0">
                <a:solidFill>
                  <a:srgbClr val="2B77C5"/>
                </a:solidFill>
              </a:rPr>
              <a:t>Contribution</a:t>
            </a:r>
            <a:endParaRPr lang="zh-CN" altLang="en-US" sz="1800" dirty="0"/>
          </a:p>
        </p:txBody>
      </p:sp>
      <p:sp>
        <p:nvSpPr>
          <p:cNvPr id="7" name="文本框 6">
            <a:extLst>
              <a:ext uri="{FF2B5EF4-FFF2-40B4-BE49-F238E27FC236}">
                <a16:creationId xmlns:a16="http://schemas.microsoft.com/office/drawing/2014/main" id="{67F49D40-A825-4FA3-B386-7C4AAEBB665A}"/>
              </a:ext>
            </a:extLst>
          </p:cNvPr>
          <p:cNvSpPr txBox="1"/>
          <p:nvPr/>
        </p:nvSpPr>
        <p:spPr>
          <a:xfrm>
            <a:off x="409574" y="1362075"/>
            <a:ext cx="8324851" cy="427809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solidFill>
                  <a:srgbClr val="000000"/>
                </a:solidFill>
              </a:rPr>
              <a:t>A Deep learning model is designed. The backbone of which is rennet that paired with Feature Pyramid Network structure to extract features of different scales, the idea of ensemble learning is also embedded for enforcing the The expressiveness of different scale features.  The proposed DL-model can achieve the state-of-art performance, the 98% accuracy of classifying COVID case and Normal cases.</a:t>
            </a:r>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en-US" altLang="zh-CN" dirty="0">
                <a:solidFill>
                  <a:srgbClr val="000000"/>
                </a:solidFill>
              </a:rPr>
              <a:t>Using the Weakly-supervised localization method, the lesion regions can be highlighted. Project the marked area to original CT image, it could help clinicians to fast focus on the suspected region , and make rapid diagnosis.</a:t>
            </a:r>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en-US" altLang="zh-CN" dirty="0">
                <a:solidFill>
                  <a:srgbClr val="000000"/>
                </a:solidFill>
              </a:rPr>
              <a:t>A pure data-driven lesion feature detector is developed. With this detector, the diverse lesion feature can extracted. Verified with basis self-supervised clustering method – Kmeans, </a:t>
            </a:r>
            <a:r>
              <a:rPr lang="en-US" altLang="zh-CN" dirty="0">
                <a:solidFill>
                  <a:srgbClr val="FF0000"/>
                </a:solidFill>
              </a:rPr>
              <a:t>the result shows that the COVID-related lesion feature can be extracted. According to the num of self-clustering, the detector has potential to detect the lesions that doesn’t report in clinical manifestation, which quite import in clinical treatment. This method is promising to be generalized to the lesion detection of other chest CT-based disease.</a:t>
            </a:r>
            <a:endParaRPr lang="en-US" altLang="zh-CN" dirty="0"/>
          </a:p>
        </p:txBody>
      </p:sp>
    </p:spTree>
    <p:extLst>
      <p:ext uri="{BB962C8B-B14F-4D97-AF65-F5344CB8AC3E}">
        <p14:creationId xmlns:p14="http://schemas.microsoft.com/office/powerpoint/2010/main" val="1624791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24C956F-097E-468D-85E1-189DBE5422B2}"/>
              </a:ext>
            </a:extLst>
          </p:cNvPr>
          <p:cNvSpPr/>
          <p:nvPr/>
        </p:nvSpPr>
        <p:spPr>
          <a:xfrm>
            <a:off x="3357090" y="99448"/>
            <a:ext cx="2045753" cy="461665"/>
          </a:xfrm>
          <a:prstGeom prst="rect">
            <a:avLst/>
          </a:prstGeom>
        </p:spPr>
        <p:txBody>
          <a:bodyPr wrap="none">
            <a:spAutoFit/>
          </a:bodyPr>
          <a:lstStyle/>
          <a:p>
            <a:r>
              <a:rPr lang="en-US" altLang="zh-CN" sz="2400" b="1" dirty="0">
                <a:solidFill>
                  <a:srgbClr val="2B77C5"/>
                </a:solidFill>
              </a:rPr>
              <a:t>Optimization</a:t>
            </a:r>
            <a:endParaRPr lang="zh-CN" altLang="en-US" sz="2400" b="1" dirty="0">
              <a:solidFill>
                <a:srgbClr val="2B77C5"/>
              </a:solidFill>
            </a:endParaRPr>
          </a:p>
        </p:txBody>
      </p:sp>
      <p:sp>
        <p:nvSpPr>
          <p:cNvPr id="5" name="矩形: 圆角 4">
            <a:extLst>
              <a:ext uri="{FF2B5EF4-FFF2-40B4-BE49-F238E27FC236}">
                <a16:creationId xmlns:a16="http://schemas.microsoft.com/office/drawing/2014/main" id="{10FBE2F0-C142-4369-85A5-3746787ED0DE}"/>
              </a:ext>
            </a:extLst>
          </p:cNvPr>
          <p:cNvSpPr/>
          <p:nvPr/>
        </p:nvSpPr>
        <p:spPr>
          <a:xfrm>
            <a:off x="1687241" y="1921743"/>
            <a:ext cx="975360" cy="39188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rPr>
              <a:t>CT slices</a:t>
            </a:r>
            <a:endParaRPr lang="zh-CN" altLang="en-US" sz="1400" dirty="0">
              <a:solidFill>
                <a:schemeClr val="tx1"/>
              </a:solidFill>
              <a:latin typeface="Times New Roman" panose="02020603050405020304" pitchFamily="18" charset="0"/>
            </a:endParaRPr>
          </a:p>
        </p:txBody>
      </p:sp>
      <p:sp>
        <p:nvSpPr>
          <p:cNvPr id="13" name="矩形: 圆角 12">
            <a:extLst>
              <a:ext uri="{FF2B5EF4-FFF2-40B4-BE49-F238E27FC236}">
                <a16:creationId xmlns:a16="http://schemas.microsoft.com/office/drawing/2014/main" id="{03108473-1790-4AE8-8CF5-6551BDD8A90A}"/>
              </a:ext>
            </a:extLst>
          </p:cNvPr>
          <p:cNvSpPr/>
          <p:nvPr/>
        </p:nvSpPr>
        <p:spPr>
          <a:xfrm>
            <a:off x="127418" y="1934803"/>
            <a:ext cx="1202442" cy="39188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dirty="0">
                <a:solidFill>
                  <a:schemeClr val="tx1"/>
                </a:solidFill>
                <a:latin typeface="Times New Roman" panose="02020603050405020304" pitchFamily="18" charset="0"/>
              </a:rPr>
              <a:t>CT sequence</a:t>
            </a:r>
            <a:endParaRPr lang="zh-CN" altLang="en-US" sz="1400" dirty="0">
              <a:solidFill>
                <a:schemeClr val="tx1"/>
              </a:solidFill>
              <a:latin typeface="Times New Roman" panose="02020603050405020304" pitchFamily="18" charset="0"/>
            </a:endParaRPr>
          </a:p>
        </p:txBody>
      </p:sp>
      <p:sp>
        <p:nvSpPr>
          <p:cNvPr id="28" name="矩形: 圆角 27">
            <a:extLst>
              <a:ext uri="{FF2B5EF4-FFF2-40B4-BE49-F238E27FC236}">
                <a16:creationId xmlns:a16="http://schemas.microsoft.com/office/drawing/2014/main" id="{C4F0BDBF-C0F8-4278-B7B4-9C15991856E6}"/>
              </a:ext>
            </a:extLst>
          </p:cNvPr>
          <p:cNvSpPr/>
          <p:nvPr/>
        </p:nvSpPr>
        <p:spPr>
          <a:xfrm>
            <a:off x="2869410" y="1023623"/>
            <a:ext cx="975360" cy="3483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rPr>
              <a:t>CT image</a:t>
            </a:r>
            <a:endParaRPr lang="zh-CN" altLang="en-US" sz="1400" dirty="0">
              <a:solidFill>
                <a:schemeClr val="tx1"/>
              </a:solidFill>
              <a:latin typeface="Times New Roman" panose="02020603050405020304" pitchFamily="18" charset="0"/>
            </a:endParaRPr>
          </a:p>
        </p:txBody>
      </p:sp>
      <p:sp>
        <p:nvSpPr>
          <p:cNvPr id="29" name="矩形: 圆角 28">
            <a:extLst>
              <a:ext uri="{FF2B5EF4-FFF2-40B4-BE49-F238E27FC236}">
                <a16:creationId xmlns:a16="http://schemas.microsoft.com/office/drawing/2014/main" id="{0AD5A0EA-A315-49BC-B2D8-800E8C47672B}"/>
              </a:ext>
            </a:extLst>
          </p:cNvPr>
          <p:cNvSpPr/>
          <p:nvPr/>
        </p:nvSpPr>
        <p:spPr>
          <a:xfrm>
            <a:off x="2869410" y="2744441"/>
            <a:ext cx="1105329" cy="3766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rPr>
              <a:t>Lung image</a:t>
            </a:r>
            <a:endParaRPr lang="zh-CN" altLang="en-US" sz="1400" dirty="0">
              <a:solidFill>
                <a:schemeClr val="tx1"/>
              </a:solidFill>
              <a:latin typeface="Times New Roman" panose="02020603050405020304" pitchFamily="18" charset="0"/>
            </a:endParaRPr>
          </a:p>
        </p:txBody>
      </p:sp>
      <p:sp>
        <p:nvSpPr>
          <p:cNvPr id="30" name="矩形: 圆角 29">
            <a:extLst>
              <a:ext uri="{FF2B5EF4-FFF2-40B4-BE49-F238E27FC236}">
                <a16:creationId xmlns:a16="http://schemas.microsoft.com/office/drawing/2014/main" id="{C4F0BDBF-C0F8-4278-B7B4-9C15991856E6}"/>
              </a:ext>
            </a:extLst>
          </p:cNvPr>
          <p:cNvSpPr/>
          <p:nvPr/>
        </p:nvSpPr>
        <p:spPr>
          <a:xfrm>
            <a:off x="2908129" y="1921743"/>
            <a:ext cx="975360" cy="391886"/>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AU"/>
            </a:defPPr>
            <a:lvl1pPr algn="ctr" rtl="0" fontAlgn="base">
              <a:spcBef>
                <a:spcPct val="0"/>
              </a:spcBef>
              <a:spcAft>
                <a:spcPct val="0"/>
              </a:spcAft>
              <a:defRPr sz="1600" kern="1200">
                <a:solidFill>
                  <a:schemeClr val="lt1"/>
                </a:solidFill>
                <a:latin typeface="+mn-lt"/>
                <a:ea typeface="+mn-ea"/>
                <a:cs typeface="+mn-cs"/>
              </a:defRPr>
            </a:lvl1pPr>
            <a:lvl2pPr marL="457200" algn="ctr" rtl="0" fontAlgn="base">
              <a:spcBef>
                <a:spcPct val="0"/>
              </a:spcBef>
              <a:spcAft>
                <a:spcPct val="0"/>
              </a:spcAft>
              <a:defRPr sz="1600" kern="1200">
                <a:solidFill>
                  <a:schemeClr val="lt1"/>
                </a:solidFill>
                <a:latin typeface="+mn-lt"/>
                <a:ea typeface="+mn-ea"/>
                <a:cs typeface="+mn-cs"/>
              </a:defRPr>
            </a:lvl2pPr>
            <a:lvl3pPr marL="914400" algn="ctr" rtl="0" fontAlgn="base">
              <a:spcBef>
                <a:spcPct val="0"/>
              </a:spcBef>
              <a:spcAft>
                <a:spcPct val="0"/>
              </a:spcAft>
              <a:defRPr sz="1600" kern="1200">
                <a:solidFill>
                  <a:schemeClr val="lt1"/>
                </a:solidFill>
                <a:latin typeface="+mn-lt"/>
                <a:ea typeface="+mn-ea"/>
                <a:cs typeface="+mn-cs"/>
              </a:defRPr>
            </a:lvl3pPr>
            <a:lvl4pPr marL="1371600" algn="ctr" rtl="0" fontAlgn="base">
              <a:spcBef>
                <a:spcPct val="0"/>
              </a:spcBef>
              <a:spcAft>
                <a:spcPct val="0"/>
              </a:spcAft>
              <a:defRPr sz="1600" kern="1200">
                <a:solidFill>
                  <a:schemeClr val="lt1"/>
                </a:solidFill>
                <a:latin typeface="+mn-lt"/>
                <a:ea typeface="+mn-ea"/>
                <a:cs typeface="+mn-cs"/>
              </a:defRPr>
            </a:lvl4pPr>
            <a:lvl5pPr marL="1828800" algn="ctr"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r>
              <a:rPr lang="en-US" altLang="zh-CN" sz="1400" dirty="0">
                <a:solidFill>
                  <a:schemeClr val="tx1"/>
                </a:solidFill>
                <a:latin typeface="Times New Roman" panose="02020603050405020304" pitchFamily="18" charset="0"/>
              </a:rPr>
              <a:t>DL-model</a:t>
            </a:r>
            <a:endParaRPr lang="zh-CN" altLang="en-US" sz="1400" dirty="0">
              <a:solidFill>
                <a:schemeClr val="tx1"/>
              </a:solidFill>
              <a:latin typeface="Times New Roman" panose="02020603050405020304" pitchFamily="18" charset="0"/>
            </a:endParaRPr>
          </a:p>
        </p:txBody>
      </p:sp>
      <p:pic>
        <p:nvPicPr>
          <p:cNvPr id="115" name="图片 114">
            <a:extLst>
              <a:ext uri="{FF2B5EF4-FFF2-40B4-BE49-F238E27FC236}">
                <a16:creationId xmlns:a16="http://schemas.microsoft.com/office/drawing/2014/main" id="{20F5D136-2CA6-45CF-A7BB-B922DCBED3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2242" y="1256866"/>
            <a:ext cx="616611" cy="616611"/>
          </a:xfrm>
          <a:prstGeom prst="rect">
            <a:avLst/>
          </a:prstGeom>
        </p:spPr>
      </p:pic>
      <p:pic>
        <p:nvPicPr>
          <p:cNvPr id="116" name="图片 115">
            <a:extLst>
              <a:ext uri="{FF2B5EF4-FFF2-40B4-BE49-F238E27FC236}">
                <a16:creationId xmlns:a16="http://schemas.microsoft.com/office/drawing/2014/main" id="{96D6057F-3CE2-4C97-820F-CD7B22F30C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2242" y="2364880"/>
            <a:ext cx="616611" cy="616611"/>
          </a:xfrm>
          <a:prstGeom prst="rect">
            <a:avLst/>
          </a:prstGeom>
        </p:spPr>
      </p:pic>
      <p:sp>
        <p:nvSpPr>
          <p:cNvPr id="121" name="矩形: 圆角 120">
            <a:extLst>
              <a:ext uri="{FF2B5EF4-FFF2-40B4-BE49-F238E27FC236}">
                <a16:creationId xmlns:a16="http://schemas.microsoft.com/office/drawing/2014/main" id="{49488DEA-9777-4A4D-BADE-5683B9EA7033}"/>
              </a:ext>
            </a:extLst>
          </p:cNvPr>
          <p:cNvSpPr/>
          <p:nvPr/>
        </p:nvSpPr>
        <p:spPr>
          <a:xfrm>
            <a:off x="5702933" y="1016299"/>
            <a:ext cx="1021396" cy="391886"/>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AU"/>
            </a:defPPr>
            <a:lvl1pPr algn="ctr" rtl="0" fontAlgn="base">
              <a:spcBef>
                <a:spcPct val="0"/>
              </a:spcBef>
              <a:spcAft>
                <a:spcPct val="0"/>
              </a:spcAft>
              <a:defRPr sz="1600" kern="1200">
                <a:solidFill>
                  <a:schemeClr val="lt1"/>
                </a:solidFill>
                <a:latin typeface="+mn-lt"/>
                <a:ea typeface="+mn-ea"/>
                <a:cs typeface="+mn-cs"/>
              </a:defRPr>
            </a:lvl1pPr>
            <a:lvl2pPr marL="457200" algn="ctr" rtl="0" fontAlgn="base">
              <a:spcBef>
                <a:spcPct val="0"/>
              </a:spcBef>
              <a:spcAft>
                <a:spcPct val="0"/>
              </a:spcAft>
              <a:defRPr sz="1600" kern="1200">
                <a:solidFill>
                  <a:schemeClr val="lt1"/>
                </a:solidFill>
                <a:latin typeface="+mn-lt"/>
                <a:ea typeface="+mn-ea"/>
                <a:cs typeface="+mn-cs"/>
              </a:defRPr>
            </a:lvl2pPr>
            <a:lvl3pPr marL="914400" algn="ctr" rtl="0" fontAlgn="base">
              <a:spcBef>
                <a:spcPct val="0"/>
              </a:spcBef>
              <a:spcAft>
                <a:spcPct val="0"/>
              </a:spcAft>
              <a:defRPr sz="1600" kern="1200">
                <a:solidFill>
                  <a:schemeClr val="lt1"/>
                </a:solidFill>
                <a:latin typeface="+mn-lt"/>
                <a:ea typeface="+mn-ea"/>
                <a:cs typeface="+mn-cs"/>
              </a:defRPr>
            </a:lvl3pPr>
            <a:lvl4pPr marL="1371600" algn="ctr" rtl="0" fontAlgn="base">
              <a:spcBef>
                <a:spcPct val="0"/>
              </a:spcBef>
              <a:spcAft>
                <a:spcPct val="0"/>
              </a:spcAft>
              <a:defRPr sz="1600" kern="1200">
                <a:solidFill>
                  <a:schemeClr val="lt1"/>
                </a:solidFill>
                <a:latin typeface="+mn-lt"/>
                <a:ea typeface="+mn-ea"/>
                <a:cs typeface="+mn-cs"/>
              </a:defRPr>
            </a:lvl4pPr>
            <a:lvl5pPr marL="1828800" algn="ctr"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r>
              <a:rPr lang="en-US" altLang="zh-CN" sz="1400" dirty="0">
                <a:solidFill>
                  <a:schemeClr val="tx1"/>
                </a:solidFill>
                <a:latin typeface="Times New Roman" panose="02020603050405020304" pitchFamily="18" charset="0"/>
              </a:rPr>
              <a:t>Lesion </a:t>
            </a:r>
            <a:endParaRPr lang="zh-CN" altLang="en-US" sz="1400" dirty="0">
              <a:solidFill>
                <a:schemeClr val="tx1"/>
              </a:solidFill>
              <a:latin typeface="Times New Roman" panose="02020603050405020304" pitchFamily="18" charset="0"/>
            </a:endParaRPr>
          </a:p>
        </p:txBody>
      </p:sp>
      <p:pic>
        <p:nvPicPr>
          <p:cNvPr id="122" name="图片 121">
            <a:extLst>
              <a:ext uri="{FF2B5EF4-FFF2-40B4-BE49-F238E27FC236}">
                <a16:creationId xmlns:a16="http://schemas.microsoft.com/office/drawing/2014/main" id="{68DB9157-58FB-4B88-92F2-2A36B3918B9E}"/>
              </a:ext>
            </a:extLst>
          </p:cNvPr>
          <p:cNvPicPr>
            <a:picLocks noChangeAspect="1"/>
          </p:cNvPicPr>
          <p:nvPr/>
        </p:nvPicPr>
        <p:blipFill>
          <a:blip r:embed="rId4"/>
          <a:stretch>
            <a:fillRect/>
          </a:stretch>
        </p:blipFill>
        <p:spPr>
          <a:xfrm>
            <a:off x="5769328" y="1742077"/>
            <a:ext cx="573053" cy="573053"/>
          </a:xfrm>
          <a:prstGeom prst="rect">
            <a:avLst/>
          </a:prstGeom>
        </p:spPr>
      </p:pic>
      <p:pic>
        <p:nvPicPr>
          <p:cNvPr id="126" name="图片 125">
            <a:extLst>
              <a:ext uri="{FF2B5EF4-FFF2-40B4-BE49-F238E27FC236}">
                <a16:creationId xmlns:a16="http://schemas.microsoft.com/office/drawing/2014/main" id="{23BCBB6B-0B77-4F1E-BA32-CC0DB22E08C6}"/>
              </a:ext>
            </a:extLst>
          </p:cNvPr>
          <p:cNvPicPr>
            <a:picLocks noChangeAspect="1"/>
          </p:cNvPicPr>
          <p:nvPr/>
        </p:nvPicPr>
        <p:blipFill>
          <a:blip r:embed="rId5"/>
          <a:stretch>
            <a:fillRect/>
          </a:stretch>
        </p:blipFill>
        <p:spPr>
          <a:xfrm>
            <a:off x="6451921" y="1750881"/>
            <a:ext cx="578614" cy="578614"/>
          </a:xfrm>
          <a:prstGeom prst="rect">
            <a:avLst/>
          </a:prstGeom>
        </p:spPr>
      </p:pic>
      <p:sp>
        <p:nvSpPr>
          <p:cNvPr id="134" name="矩形 133">
            <a:extLst>
              <a:ext uri="{FF2B5EF4-FFF2-40B4-BE49-F238E27FC236}">
                <a16:creationId xmlns:a16="http://schemas.microsoft.com/office/drawing/2014/main" id="{111CC608-844F-4E68-BDE9-AD34547D852F}"/>
              </a:ext>
            </a:extLst>
          </p:cNvPr>
          <p:cNvSpPr/>
          <p:nvPr/>
        </p:nvSpPr>
        <p:spPr>
          <a:xfrm>
            <a:off x="7327126" y="2595409"/>
            <a:ext cx="1648272" cy="646331"/>
          </a:xfrm>
          <a:prstGeom prst="rect">
            <a:avLst/>
          </a:prstGeom>
        </p:spPr>
        <p:txBody>
          <a:bodyPr wrap="none">
            <a:spAutoFit/>
          </a:bodyPr>
          <a:lstStyle/>
          <a:p>
            <a:r>
              <a:rPr lang="en-US" altLang="zh-CN" sz="1200" dirty="0">
                <a:solidFill>
                  <a:srgbClr val="000000"/>
                </a:solidFill>
                <a:latin typeface="+mn-lt"/>
                <a:ea typeface="+mn-ea"/>
              </a:rPr>
              <a:t>*The brighter the color,</a:t>
            </a:r>
          </a:p>
          <a:p>
            <a:r>
              <a:rPr lang="en-US" altLang="zh-CN" sz="1200" dirty="0">
                <a:solidFill>
                  <a:srgbClr val="000000"/>
                </a:solidFill>
                <a:latin typeface="+mn-lt"/>
                <a:ea typeface="+mn-ea"/>
              </a:rPr>
              <a:t>The more important</a:t>
            </a:r>
          </a:p>
          <a:p>
            <a:r>
              <a:rPr lang="en-US" altLang="zh-CN" sz="1200" dirty="0">
                <a:solidFill>
                  <a:srgbClr val="000000"/>
                </a:solidFill>
                <a:latin typeface="+mn-lt"/>
                <a:ea typeface="+mn-ea"/>
              </a:rPr>
              <a:t>the region.</a:t>
            </a:r>
            <a:endParaRPr lang="zh-CN" altLang="en-US" sz="1200" dirty="0">
              <a:solidFill>
                <a:srgbClr val="000000"/>
              </a:solidFill>
              <a:latin typeface="+mn-lt"/>
              <a:ea typeface="+mn-ea"/>
            </a:endParaRPr>
          </a:p>
        </p:txBody>
      </p:sp>
      <p:cxnSp>
        <p:nvCxnSpPr>
          <p:cNvPr id="135" name="直接箭头连接符 134">
            <a:extLst>
              <a:ext uri="{FF2B5EF4-FFF2-40B4-BE49-F238E27FC236}">
                <a16:creationId xmlns:a16="http://schemas.microsoft.com/office/drawing/2014/main" id="{AAEF0EA2-1FA6-4190-8295-C0280E7E07AB}"/>
              </a:ext>
            </a:extLst>
          </p:cNvPr>
          <p:cNvCxnSpPr>
            <a:cxnSpLocks/>
          </p:cNvCxnSpPr>
          <p:nvPr/>
        </p:nvCxnSpPr>
        <p:spPr>
          <a:xfrm>
            <a:off x="1360009" y="2101693"/>
            <a:ext cx="2915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箭头: 下 137">
            <a:extLst>
              <a:ext uri="{FF2B5EF4-FFF2-40B4-BE49-F238E27FC236}">
                <a16:creationId xmlns:a16="http://schemas.microsoft.com/office/drawing/2014/main" id="{239374DC-EC93-43E7-8719-749D6E58A06A}"/>
              </a:ext>
            </a:extLst>
          </p:cNvPr>
          <p:cNvSpPr/>
          <p:nvPr/>
        </p:nvSpPr>
        <p:spPr>
          <a:xfrm>
            <a:off x="6665912" y="2426382"/>
            <a:ext cx="150632" cy="17162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9" name="箭头: 下 138">
            <a:extLst>
              <a:ext uri="{FF2B5EF4-FFF2-40B4-BE49-F238E27FC236}">
                <a16:creationId xmlns:a16="http://schemas.microsoft.com/office/drawing/2014/main" id="{FFE5CE77-96C4-4EE7-BB52-2FC7784616B5}"/>
              </a:ext>
            </a:extLst>
          </p:cNvPr>
          <p:cNvSpPr/>
          <p:nvPr/>
        </p:nvSpPr>
        <p:spPr>
          <a:xfrm flipV="1">
            <a:off x="5980538" y="1494020"/>
            <a:ext cx="150632" cy="17162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矩形: 圆角 142">
            <a:extLst>
              <a:ext uri="{FF2B5EF4-FFF2-40B4-BE49-F238E27FC236}">
                <a16:creationId xmlns:a16="http://schemas.microsoft.com/office/drawing/2014/main" id="{55F3FB99-8D9B-4F5D-B306-5B098F11E2E9}"/>
              </a:ext>
            </a:extLst>
          </p:cNvPr>
          <p:cNvSpPr/>
          <p:nvPr/>
        </p:nvSpPr>
        <p:spPr>
          <a:xfrm>
            <a:off x="5773440" y="2745523"/>
            <a:ext cx="1021396" cy="391886"/>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AU"/>
            </a:defPPr>
            <a:lvl1pPr algn="ctr" rtl="0" fontAlgn="base">
              <a:spcBef>
                <a:spcPct val="0"/>
              </a:spcBef>
              <a:spcAft>
                <a:spcPct val="0"/>
              </a:spcAft>
              <a:defRPr sz="1600" kern="1200">
                <a:solidFill>
                  <a:schemeClr val="lt1"/>
                </a:solidFill>
                <a:latin typeface="+mn-lt"/>
                <a:ea typeface="+mn-ea"/>
                <a:cs typeface="+mn-cs"/>
              </a:defRPr>
            </a:lvl1pPr>
            <a:lvl2pPr marL="457200" algn="ctr" rtl="0" fontAlgn="base">
              <a:spcBef>
                <a:spcPct val="0"/>
              </a:spcBef>
              <a:spcAft>
                <a:spcPct val="0"/>
              </a:spcAft>
              <a:defRPr sz="1600" kern="1200">
                <a:solidFill>
                  <a:schemeClr val="lt1"/>
                </a:solidFill>
                <a:latin typeface="+mn-lt"/>
                <a:ea typeface="+mn-ea"/>
                <a:cs typeface="+mn-cs"/>
              </a:defRPr>
            </a:lvl2pPr>
            <a:lvl3pPr marL="914400" algn="ctr" rtl="0" fontAlgn="base">
              <a:spcBef>
                <a:spcPct val="0"/>
              </a:spcBef>
              <a:spcAft>
                <a:spcPct val="0"/>
              </a:spcAft>
              <a:defRPr sz="1600" kern="1200">
                <a:solidFill>
                  <a:schemeClr val="lt1"/>
                </a:solidFill>
                <a:latin typeface="+mn-lt"/>
                <a:ea typeface="+mn-ea"/>
                <a:cs typeface="+mn-cs"/>
              </a:defRPr>
            </a:lvl3pPr>
            <a:lvl4pPr marL="1371600" algn="ctr" rtl="0" fontAlgn="base">
              <a:spcBef>
                <a:spcPct val="0"/>
              </a:spcBef>
              <a:spcAft>
                <a:spcPct val="0"/>
              </a:spcAft>
              <a:defRPr sz="1600" kern="1200">
                <a:solidFill>
                  <a:schemeClr val="lt1"/>
                </a:solidFill>
                <a:latin typeface="+mn-lt"/>
                <a:ea typeface="+mn-ea"/>
                <a:cs typeface="+mn-cs"/>
              </a:defRPr>
            </a:lvl4pPr>
            <a:lvl5pPr marL="1828800" algn="ctr"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r>
              <a:rPr lang="en-US" altLang="zh-CN" sz="1400" dirty="0">
                <a:solidFill>
                  <a:schemeClr val="tx1"/>
                </a:solidFill>
                <a:latin typeface="Times New Roman" panose="02020603050405020304" pitchFamily="18" charset="0"/>
              </a:rPr>
              <a:t>Lesion</a:t>
            </a:r>
            <a:endParaRPr lang="zh-CN" altLang="en-US" sz="1400" dirty="0">
              <a:solidFill>
                <a:schemeClr val="tx1"/>
              </a:solidFill>
              <a:latin typeface="Times New Roman" panose="02020603050405020304" pitchFamily="18" charset="0"/>
            </a:endParaRPr>
          </a:p>
        </p:txBody>
      </p:sp>
      <p:sp>
        <p:nvSpPr>
          <p:cNvPr id="149" name="箭头: 下 148">
            <a:extLst>
              <a:ext uri="{FF2B5EF4-FFF2-40B4-BE49-F238E27FC236}">
                <a16:creationId xmlns:a16="http://schemas.microsoft.com/office/drawing/2014/main" id="{F344AD73-33E6-4878-A739-17C1DC8487DF}"/>
              </a:ext>
            </a:extLst>
          </p:cNvPr>
          <p:cNvSpPr/>
          <p:nvPr/>
        </p:nvSpPr>
        <p:spPr>
          <a:xfrm>
            <a:off x="3222172" y="1546274"/>
            <a:ext cx="313509" cy="256766"/>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0" name="箭头: 下 149">
            <a:extLst>
              <a:ext uri="{FF2B5EF4-FFF2-40B4-BE49-F238E27FC236}">
                <a16:creationId xmlns:a16="http://schemas.microsoft.com/office/drawing/2014/main" id="{4145DB0C-7BC1-479F-96C7-DCDB45CCCDE1}"/>
              </a:ext>
            </a:extLst>
          </p:cNvPr>
          <p:cNvSpPr/>
          <p:nvPr/>
        </p:nvSpPr>
        <p:spPr>
          <a:xfrm flipV="1">
            <a:off x="3226633" y="2408663"/>
            <a:ext cx="313509" cy="256766"/>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51" name="直接箭头连接符 150">
            <a:extLst>
              <a:ext uri="{FF2B5EF4-FFF2-40B4-BE49-F238E27FC236}">
                <a16:creationId xmlns:a16="http://schemas.microsoft.com/office/drawing/2014/main" id="{31F6D235-E3A2-4F03-AA8B-7CC202E3BCB0}"/>
              </a:ext>
            </a:extLst>
          </p:cNvPr>
          <p:cNvCxnSpPr>
            <a:cxnSpLocks/>
          </p:cNvCxnSpPr>
          <p:nvPr/>
        </p:nvCxnSpPr>
        <p:spPr>
          <a:xfrm>
            <a:off x="6929146" y="1181292"/>
            <a:ext cx="2915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2" name="矩形: 圆角 151">
            <a:extLst>
              <a:ext uri="{FF2B5EF4-FFF2-40B4-BE49-F238E27FC236}">
                <a16:creationId xmlns:a16="http://schemas.microsoft.com/office/drawing/2014/main" id="{16C42D11-1206-41B5-A02B-7408AD4E104C}"/>
              </a:ext>
            </a:extLst>
          </p:cNvPr>
          <p:cNvSpPr/>
          <p:nvPr/>
        </p:nvSpPr>
        <p:spPr>
          <a:xfrm>
            <a:off x="7327126" y="990867"/>
            <a:ext cx="1207274" cy="367931"/>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AU"/>
            </a:defPPr>
            <a:lvl1pPr algn="ctr" rtl="0" fontAlgn="base">
              <a:spcBef>
                <a:spcPct val="0"/>
              </a:spcBef>
              <a:spcAft>
                <a:spcPct val="0"/>
              </a:spcAft>
              <a:defRPr sz="1600" kern="1200">
                <a:solidFill>
                  <a:schemeClr val="lt1"/>
                </a:solidFill>
                <a:latin typeface="+mn-lt"/>
                <a:ea typeface="+mn-ea"/>
                <a:cs typeface="+mn-cs"/>
              </a:defRPr>
            </a:lvl1pPr>
            <a:lvl2pPr marL="457200" algn="ctr" rtl="0" fontAlgn="base">
              <a:spcBef>
                <a:spcPct val="0"/>
              </a:spcBef>
              <a:spcAft>
                <a:spcPct val="0"/>
              </a:spcAft>
              <a:defRPr sz="1600" kern="1200">
                <a:solidFill>
                  <a:schemeClr val="lt1"/>
                </a:solidFill>
                <a:latin typeface="+mn-lt"/>
                <a:ea typeface="+mn-ea"/>
                <a:cs typeface="+mn-cs"/>
              </a:defRPr>
            </a:lvl2pPr>
            <a:lvl3pPr marL="914400" algn="ctr" rtl="0" fontAlgn="base">
              <a:spcBef>
                <a:spcPct val="0"/>
              </a:spcBef>
              <a:spcAft>
                <a:spcPct val="0"/>
              </a:spcAft>
              <a:defRPr sz="1600" kern="1200">
                <a:solidFill>
                  <a:schemeClr val="lt1"/>
                </a:solidFill>
                <a:latin typeface="+mn-lt"/>
                <a:ea typeface="+mn-ea"/>
                <a:cs typeface="+mn-cs"/>
              </a:defRPr>
            </a:lvl3pPr>
            <a:lvl4pPr marL="1371600" algn="ctr" rtl="0" fontAlgn="base">
              <a:spcBef>
                <a:spcPct val="0"/>
              </a:spcBef>
              <a:spcAft>
                <a:spcPct val="0"/>
              </a:spcAft>
              <a:defRPr sz="1600" kern="1200">
                <a:solidFill>
                  <a:schemeClr val="lt1"/>
                </a:solidFill>
                <a:latin typeface="+mn-lt"/>
                <a:ea typeface="+mn-ea"/>
                <a:cs typeface="+mn-cs"/>
              </a:defRPr>
            </a:lvl4pPr>
            <a:lvl5pPr marL="1828800" algn="ctr"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r>
              <a:rPr lang="en-US" altLang="zh-CN" sz="1400" dirty="0">
                <a:solidFill>
                  <a:schemeClr val="tx1"/>
                </a:solidFill>
                <a:latin typeface="Times New Roman" panose="02020603050405020304" pitchFamily="18" charset="0"/>
              </a:rPr>
              <a:t>Draw boxes</a:t>
            </a:r>
            <a:endParaRPr lang="zh-CN" altLang="en-US" sz="1400" dirty="0">
              <a:solidFill>
                <a:schemeClr val="tx1"/>
              </a:solidFill>
              <a:latin typeface="Times New Roman" panose="02020603050405020304" pitchFamily="18" charset="0"/>
            </a:endParaRPr>
          </a:p>
        </p:txBody>
      </p:sp>
      <p:pic>
        <p:nvPicPr>
          <p:cNvPr id="155" name="图片 154">
            <a:extLst>
              <a:ext uri="{FF2B5EF4-FFF2-40B4-BE49-F238E27FC236}">
                <a16:creationId xmlns:a16="http://schemas.microsoft.com/office/drawing/2014/main" id="{64438B88-30F6-47F8-829A-8531A9998586}"/>
              </a:ext>
            </a:extLst>
          </p:cNvPr>
          <p:cNvPicPr>
            <a:picLocks noChangeAspect="1"/>
          </p:cNvPicPr>
          <p:nvPr/>
        </p:nvPicPr>
        <p:blipFill>
          <a:blip r:embed="rId6"/>
          <a:stretch>
            <a:fillRect/>
          </a:stretch>
        </p:blipFill>
        <p:spPr>
          <a:xfrm>
            <a:off x="7439165" y="1468818"/>
            <a:ext cx="983196" cy="983196"/>
          </a:xfrm>
          <a:prstGeom prst="rect">
            <a:avLst/>
          </a:prstGeom>
        </p:spPr>
      </p:pic>
      <p:sp>
        <p:nvSpPr>
          <p:cNvPr id="156" name="矩形 155">
            <a:extLst>
              <a:ext uri="{FF2B5EF4-FFF2-40B4-BE49-F238E27FC236}">
                <a16:creationId xmlns:a16="http://schemas.microsoft.com/office/drawing/2014/main" id="{414D7FC0-90DF-4DA7-AECB-6F7BAFA7AF51}"/>
              </a:ext>
            </a:extLst>
          </p:cNvPr>
          <p:cNvSpPr/>
          <p:nvPr/>
        </p:nvSpPr>
        <p:spPr>
          <a:xfrm>
            <a:off x="5838957" y="491527"/>
            <a:ext cx="2471932" cy="461665"/>
          </a:xfrm>
          <a:prstGeom prst="rect">
            <a:avLst/>
          </a:prstGeom>
        </p:spPr>
        <p:txBody>
          <a:bodyPr wrap="square">
            <a:spAutoFit/>
          </a:bodyPr>
          <a:lstStyle/>
          <a:p>
            <a:r>
              <a:rPr lang="en-US" altLang="zh-CN" sz="1200" dirty="0">
                <a:solidFill>
                  <a:srgbClr val="000000"/>
                </a:solidFill>
                <a:latin typeface="+mn-lt"/>
                <a:ea typeface="+mn-ea"/>
              </a:rPr>
              <a:t>*show the highlight region</a:t>
            </a:r>
          </a:p>
          <a:p>
            <a:r>
              <a:rPr lang="en-US" altLang="zh-CN" sz="1200" dirty="0">
                <a:solidFill>
                  <a:srgbClr val="000000"/>
                </a:solidFill>
                <a:latin typeface="+mn-lt"/>
                <a:ea typeface="+mn-ea"/>
              </a:rPr>
              <a:t> with red boxes</a:t>
            </a:r>
            <a:endParaRPr lang="zh-CN" altLang="en-US" sz="1200" dirty="0">
              <a:solidFill>
                <a:srgbClr val="000000"/>
              </a:solidFill>
              <a:latin typeface="+mn-lt"/>
              <a:ea typeface="+mn-ea"/>
            </a:endParaRPr>
          </a:p>
        </p:txBody>
      </p:sp>
      <p:sp>
        <p:nvSpPr>
          <p:cNvPr id="157" name="矩形: 圆角 156">
            <a:extLst>
              <a:ext uri="{FF2B5EF4-FFF2-40B4-BE49-F238E27FC236}">
                <a16:creationId xmlns:a16="http://schemas.microsoft.com/office/drawing/2014/main" id="{DFDF9738-E865-4673-97D8-F469B10FC194}"/>
              </a:ext>
            </a:extLst>
          </p:cNvPr>
          <p:cNvSpPr/>
          <p:nvPr/>
        </p:nvSpPr>
        <p:spPr>
          <a:xfrm>
            <a:off x="4361677" y="1921743"/>
            <a:ext cx="1021396" cy="391886"/>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AU"/>
            </a:defPPr>
            <a:lvl1pPr algn="ctr" rtl="0" fontAlgn="base">
              <a:spcBef>
                <a:spcPct val="0"/>
              </a:spcBef>
              <a:spcAft>
                <a:spcPct val="0"/>
              </a:spcAft>
              <a:defRPr sz="1600" kern="1200">
                <a:solidFill>
                  <a:schemeClr val="lt1"/>
                </a:solidFill>
                <a:latin typeface="+mn-lt"/>
                <a:ea typeface="+mn-ea"/>
                <a:cs typeface="+mn-cs"/>
              </a:defRPr>
            </a:lvl1pPr>
            <a:lvl2pPr marL="457200" algn="ctr" rtl="0" fontAlgn="base">
              <a:spcBef>
                <a:spcPct val="0"/>
              </a:spcBef>
              <a:spcAft>
                <a:spcPct val="0"/>
              </a:spcAft>
              <a:defRPr sz="1600" kern="1200">
                <a:solidFill>
                  <a:schemeClr val="lt1"/>
                </a:solidFill>
                <a:latin typeface="+mn-lt"/>
                <a:ea typeface="+mn-ea"/>
                <a:cs typeface="+mn-cs"/>
              </a:defRPr>
            </a:lvl2pPr>
            <a:lvl3pPr marL="914400" algn="ctr" rtl="0" fontAlgn="base">
              <a:spcBef>
                <a:spcPct val="0"/>
              </a:spcBef>
              <a:spcAft>
                <a:spcPct val="0"/>
              </a:spcAft>
              <a:defRPr sz="1600" kern="1200">
                <a:solidFill>
                  <a:schemeClr val="lt1"/>
                </a:solidFill>
                <a:latin typeface="+mn-lt"/>
                <a:ea typeface="+mn-ea"/>
                <a:cs typeface="+mn-cs"/>
              </a:defRPr>
            </a:lvl3pPr>
            <a:lvl4pPr marL="1371600" algn="ctr" rtl="0" fontAlgn="base">
              <a:spcBef>
                <a:spcPct val="0"/>
              </a:spcBef>
              <a:spcAft>
                <a:spcPct val="0"/>
              </a:spcAft>
              <a:defRPr sz="1600" kern="1200">
                <a:solidFill>
                  <a:schemeClr val="lt1"/>
                </a:solidFill>
                <a:latin typeface="+mn-lt"/>
                <a:ea typeface="+mn-ea"/>
                <a:cs typeface="+mn-cs"/>
              </a:defRPr>
            </a:lvl4pPr>
            <a:lvl5pPr marL="1828800" algn="ctr"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r>
              <a:rPr lang="en-US" altLang="zh-CN" sz="1400" dirty="0">
                <a:solidFill>
                  <a:schemeClr val="tx1"/>
                </a:solidFill>
                <a:latin typeface="Times New Roman" panose="02020603050405020304" pitchFamily="18" charset="0"/>
              </a:rPr>
              <a:t>Diagnosis</a:t>
            </a:r>
            <a:endParaRPr lang="zh-CN" altLang="en-US" sz="1400" dirty="0">
              <a:solidFill>
                <a:schemeClr val="tx1"/>
              </a:solidFill>
              <a:latin typeface="Times New Roman" panose="02020603050405020304" pitchFamily="18" charset="0"/>
            </a:endParaRPr>
          </a:p>
        </p:txBody>
      </p:sp>
      <p:sp>
        <p:nvSpPr>
          <p:cNvPr id="158" name="箭头: 下 157">
            <a:extLst>
              <a:ext uri="{FF2B5EF4-FFF2-40B4-BE49-F238E27FC236}">
                <a16:creationId xmlns:a16="http://schemas.microsoft.com/office/drawing/2014/main" id="{7EB829F9-02EF-41DC-97AC-010FC188D0D8}"/>
              </a:ext>
            </a:extLst>
          </p:cNvPr>
          <p:cNvSpPr/>
          <p:nvPr/>
        </p:nvSpPr>
        <p:spPr>
          <a:xfrm rot="16200000">
            <a:off x="3978763" y="1982955"/>
            <a:ext cx="310657" cy="318704"/>
          </a:xfrm>
          <a:prstGeom prst="downArrow">
            <a:avLst/>
          </a:prstGeom>
          <a:solidFill>
            <a:srgbClr val="AECA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7" name="连接符: 曲线 166">
            <a:extLst>
              <a:ext uri="{FF2B5EF4-FFF2-40B4-BE49-F238E27FC236}">
                <a16:creationId xmlns:a16="http://schemas.microsoft.com/office/drawing/2014/main" id="{2BEBA307-3F91-4618-A3A5-38D7E024125D}"/>
              </a:ext>
            </a:extLst>
          </p:cNvPr>
          <p:cNvCxnSpPr>
            <a:stCxn id="157" idx="0"/>
            <a:endCxn id="121" idx="1"/>
          </p:cNvCxnSpPr>
          <p:nvPr/>
        </p:nvCxnSpPr>
        <p:spPr>
          <a:xfrm rot="5400000" flipH="1" flipV="1">
            <a:off x="4932904" y="1151714"/>
            <a:ext cx="709501" cy="83055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9" name="连接符: 曲线 168">
            <a:extLst>
              <a:ext uri="{FF2B5EF4-FFF2-40B4-BE49-F238E27FC236}">
                <a16:creationId xmlns:a16="http://schemas.microsoft.com/office/drawing/2014/main" id="{F9C097DF-F9DB-4CB6-A3E8-CA85CB6EDE6A}"/>
              </a:ext>
            </a:extLst>
          </p:cNvPr>
          <p:cNvCxnSpPr>
            <a:stCxn id="157" idx="2"/>
            <a:endCxn id="143" idx="1"/>
          </p:cNvCxnSpPr>
          <p:nvPr/>
        </p:nvCxnSpPr>
        <p:spPr>
          <a:xfrm rot="16200000" flipH="1">
            <a:off x="5008989" y="2177014"/>
            <a:ext cx="627837" cy="90106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1" name="连接符: 肘形 170">
            <a:extLst>
              <a:ext uri="{FF2B5EF4-FFF2-40B4-BE49-F238E27FC236}">
                <a16:creationId xmlns:a16="http://schemas.microsoft.com/office/drawing/2014/main" id="{52410DBD-A6EC-4677-8028-A026A88105DD}"/>
              </a:ext>
            </a:extLst>
          </p:cNvPr>
          <p:cNvCxnSpPr>
            <a:stCxn id="5" idx="0"/>
            <a:endCxn id="28" idx="1"/>
          </p:cNvCxnSpPr>
          <p:nvPr/>
        </p:nvCxnSpPr>
        <p:spPr>
          <a:xfrm rot="5400000" flipH="1" flipV="1">
            <a:off x="2160189" y="1212523"/>
            <a:ext cx="723952" cy="694489"/>
          </a:xfrm>
          <a:prstGeom prst="bentConnector2">
            <a:avLst/>
          </a:prstGeom>
          <a:ln>
            <a:solidFill>
              <a:srgbClr val="00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75" name="连接符: 肘形 174">
            <a:extLst>
              <a:ext uri="{FF2B5EF4-FFF2-40B4-BE49-F238E27FC236}">
                <a16:creationId xmlns:a16="http://schemas.microsoft.com/office/drawing/2014/main" id="{9CDCF2E3-3302-4E5B-B2D4-DCCDB1ACC4F8}"/>
              </a:ext>
            </a:extLst>
          </p:cNvPr>
          <p:cNvCxnSpPr>
            <a:stCxn id="5" idx="2"/>
            <a:endCxn id="29" idx="1"/>
          </p:cNvCxnSpPr>
          <p:nvPr/>
        </p:nvCxnSpPr>
        <p:spPr>
          <a:xfrm rot="16200000" flipH="1">
            <a:off x="2212601" y="2275948"/>
            <a:ext cx="619128" cy="694489"/>
          </a:xfrm>
          <a:prstGeom prst="bentConnector2">
            <a:avLst/>
          </a:prstGeom>
          <a:ln>
            <a:solidFill>
              <a:srgbClr val="00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7C0430D8-B58B-46B5-A81C-92C53F56522C}"/>
              </a:ext>
            </a:extLst>
          </p:cNvPr>
          <p:cNvCxnSpPr>
            <a:cxnSpLocks/>
          </p:cNvCxnSpPr>
          <p:nvPr/>
        </p:nvCxnSpPr>
        <p:spPr>
          <a:xfrm>
            <a:off x="127418" y="3640183"/>
            <a:ext cx="3847321" cy="0"/>
          </a:xfrm>
          <a:prstGeom prst="line">
            <a:avLst/>
          </a:prstGeom>
        </p:spPr>
        <p:style>
          <a:lnRef idx="2">
            <a:schemeClr val="accent1"/>
          </a:lnRef>
          <a:fillRef idx="0">
            <a:schemeClr val="accent1"/>
          </a:fillRef>
          <a:effectRef idx="1">
            <a:schemeClr val="accent1"/>
          </a:effectRef>
          <a:fontRef idx="minor">
            <a:schemeClr val="tx1"/>
          </a:fontRef>
        </p:style>
      </p:cxnSp>
      <p:sp>
        <p:nvSpPr>
          <p:cNvPr id="179" name="文本框 178">
            <a:extLst>
              <a:ext uri="{FF2B5EF4-FFF2-40B4-BE49-F238E27FC236}">
                <a16:creationId xmlns:a16="http://schemas.microsoft.com/office/drawing/2014/main" id="{42A2CA3A-723B-4D08-B4CC-17F0FE8D5B91}"/>
              </a:ext>
            </a:extLst>
          </p:cNvPr>
          <p:cNvSpPr txBox="1"/>
          <p:nvPr/>
        </p:nvSpPr>
        <p:spPr>
          <a:xfrm>
            <a:off x="1264915" y="3318665"/>
            <a:ext cx="1417276" cy="307777"/>
          </a:xfrm>
          <a:prstGeom prst="rect">
            <a:avLst/>
          </a:prstGeom>
          <a:noFill/>
        </p:spPr>
        <p:txBody>
          <a:bodyPr wrap="square" rtlCol="0">
            <a:spAutoFit/>
          </a:bodyPr>
          <a:lstStyle/>
          <a:p>
            <a:r>
              <a:rPr lang="en-US" altLang="zh-CN" sz="1400" dirty="0">
                <a:solidFill>
                  <a:srgbClr val="000000"/>
                </a:solidFill>
                <a:latin typeface="Times New Roman" panose="02020603050405020304" pitchFamily="18" charset="0"/>
                <a:cs typeface="Times New Roman" panose="02020603050405020304" pitchFamily="18" charset="0"/>
              </a:rPr>
              <a:t>Train phase</a:t>
            </a:r>
            <a:endParaRPr lang="zh-CN" altLang="en-US" sz="1400" dirty="0">
              <a:solidFill>
                <a:srgbClr val="000000"/>
              </a:solidFill>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9A5F3F4F-612D-4867-AA69-98DDEC4F3B87}"/>
              </a:ext>
            </a:extLst>
          </p:cNvPr>
          <p:cNvCxnSpPr>
            <a:cxnSpLocks/>
          </p:cNvCxnSpPr>
          <p:nvPr/>
        </p:nvCxnSpPr>
        <p:spPr>
          <a:xfrm>
            <a:off x="4463568" y="3640183"/>
            <a:ext cx="3847321" cy="0"/>
          </a:xfrm>
          <a:prstGeom prst="line">
            <a:avLst/>
          </a:prstGeom>
        </p:spPr>
        <p:style>
          <a:lnRef idx="2">
            <a:schemeClr val="accent1"/>
          </a:lnRef>
          <a:fillRef idx="0">
            <a:schemeClr val="accent1"/>
          </a:fillRef>
          <a:effectRef idx="1">
            <a:schemeClr val="accent1"/>
          </a:effectRef>
          <a:fontRef idx="minor">
            <a:schemeClr val="tx1"/>
          </a:fontRef>
        </p:style>
      </p:cxnSp>
      <p:sp>
        <p:nvSpPr>
          <p:cNvPr id="182" name="文本框 181">
            <a:extLst>
              <a:ext uri="{FF2B5EF4-FFF2-40B4-BE49-F238E27FC236}">
                <a16:creationId xmlns:a16="http://schemas.microsoft.com/office/drawing/2014/main" id="{8AA491AF-A21F-4AA1-908A-6E6D2B1E1905}"/>
              </a:ext>
            </a:extLst>
          </p:cNvPr>
          <p:cNvSpPr txBox="1"/>
          <p:nvPr/>
        </p:nvSpPr>
        <p:spPr>
          <a:xfrm>
            <a:off x="6015691" y="3312812"/>
            <a:ext cx="1804606" cy="307777"/>
          </a:xfrm>
          <a:prstGeom prst="rect">
            <a:avLst/>
          </a:prstGeom>
          <a:noFill/>
        </p:spPr>
        <p:txBody>
          <a:bodyPr wrap="square" rtlCol="0">
            <a:spAutoFit/>
          </a:bodyPr>
          <a:lstStyle/>
          <a:p>
            <a:r>
              <a:rPr lang="en-US" altLang="zh-CN" sz="1400" dirty="0">
                <a:solidFill>
                  <a:srgbClr val="000000"/>
                </a:solidFill>
                <a:latin typeface="Times New Roman" panose="02020603050405020304" pitchFamily="18" charset="0"/>
                <a:cs typeface="Times New Roman" panose="02020603050405020304" pitchFamily="18" charset="0"/>
              </a:rPr>
              <a:t>localization phase</a:t>
            </a:r>
            <a:endParaRPr lang="zh-CN" altLang="en-US" sz="1400" dirty="0">
              <a:solidFill>
                <a:srgbClr val="000000"/>
              </a:solidFill>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9D5A4255-3E75-4799-A620-7097D18F52B0}"/>
              </a:ext>
            </a:extLst>
          </p:cNvPr>
          <p:cNvSpPr/>
          <p:nvPr/>
        </p:nvSpPr>
        <p:spPr>
          <a:xfrm>
            <a:off x="-68325" y="3761476"/>
            <a:ext cx="4151716" cy="369332"/>
          </a:xfrm>
          <a:prstGeom prst="rect">
            <a:avLst/>
          </a:prstGeom>
        </p:spPr>
        <p:txBody>
          <a:bodyPr wrap="square">
            <a:spAutoFit/>
          </a:bodyPr>
          <a:lstStyle/>
          <a:p>
            <a:r>
              <a:rPr lang="en-US" altLang="zh-CN" sz="1800" dirty="0">
                <a:solidFill>
                  <a:srgbClr val="575BF7"/>
                </a:solidFill>
                <a:latin typeface="+mn-lt"/>
              </a:rPr>
              <a:t>DL-model:</a:t>
            </a:r>
            <a:r>
              <a:rPr lang="en-US" altLang="zh-CN" sz="1800" dirty="0">
                <a:solidFill>
                  <a:schemeClr val="tx1"/>
                </a:solidFill>
                <a:latin typeface="+mn-lt"/>
              </a:rPr>
              <a:t>   Resnet + FPN + ensemble                                               </a:t>
            </a:r>
            <a:endParaRPr lang="zh-CN" altLang="en-US" sz="1800" dirty="0">
              <a:solidFill>
                <a:schemeClr val="tx1"/>
              </a:solidFill>
              <a:latin typeface="+mn-lt"/>
            </a:endParaRPr>
          </a:p>
        </p:txBody>
      </p:sp>
      <p:sp>
        <p:nvSpPr>
          <p:cNvPr id="187" name="矩形 186">
            <a:extLst>
              <a:ext uri="{FF2B5EF4-FFF2-40B4-BE49-F238E27FC236}">
                <a16:creationId xmlns:a16="http://schemas.microsoft.com/office/drawing/2014/main" id="{6A928C05-BD14-45F3-869D-886431180425}"/>
              </a:ext>
            </a:extLst>
          </p:cNvPr>
          <p:cNvSpPr/>
          <p:nvPr/>
        </p:nvSpPr>
        <p:spPr>
          <a:xfrm>
            <a:off x="3445180" y="2324144"/>
            <a:ext cx="1430624" cy="461665"/>
          </a:xfrm>
          <a:prstGeom prst="rect">
            <a:avLst/>
          </a:prstGeom>
        </p:spPr>
        <p:txBody>
          <a:bodyPr wrap="square">
            <a:spAutoFit/>
          </a:bodyPr>
          <a:lstStyle/>
          <a:p>
            <a:r>
              <a:rPr lang="en-US" altLang="zh-CN" sz="1200" dirty="0">
                <a:solidFill>
                  <a:srgbClr val="000000"/>
                </a:solidFill>
                <a:latin typeface="+mn-lt"/>
                <a:ea typeface="+mn-ea"/>
              </a:rPr>
              <a:t>share with </a:t>
            </a:r>
          </a:p>
          <a:p>
            <a:r>
              <a:rPr lang="en-US" altLang="zh-CN" sz="1200" dirty="0">
                <a:solidFill>
                  <a:srgbClr val="000000"/>
                </a:solidFill>
                <a:latin typeface="+mn-lt"/>
                <a:ea typeface="+mn-ea"/>
              </a:rPr>
              <a:t>Backbone’s weight</a:t>
            </a:r>
          </a:p>
        </p:txBody>
      </p:sp>
      <p:sp>
        <p:nvSpPr>
          <p:cNvPr id="188" name="矩形 187">
            <a:extLst>
              <a:ext uri="{FF2B5EF4-FFF2-40B4-BE49-F238E27FC236}">
                <a16:creationId xmlns:a16="http://schemas.microsoft.com/office/drawing/2014/main" id="{4226BAB3-3C07-4895-AD24-989C9ECD2B2F}"/>
              </a:ext>
            </a:extLst>
          </p:cNvPr>
          <p:cNvSpPr/>
          <p:nvPr/>
        </p:nvSpPr>
        <p:spPr>
          <a:xfrm>
            <a:off x="60960" y="4161135"/>
            <a:ext cx="7378205" cy="369332"/>
          </a:xfrm>
          <a:prstGeom prst="rect">
            <a:avLst/>
          </a:prstGeom>
        </p:spPr>
        <p:txBody>
          <a:bodyPr wrap="square">
            <a:spAutoFit/>
          </a:bodyPr>
          <a:lstStyle/>
          <a:p>
            <a:r>
              <a:rPr lang="en-US" altLang="zh-CN" sz="1800" dirty="0">
                <a:solidFill>
                  <a:srgbClr val="575BF7"/>
                </a:solidFill>
                <a:latin typeface="+mn-lt"/>
              </a:rPr>
              <a:t>Diagnosis: </a:t>
            </a:r>
            <a:r>
              <a:rPr lang="en-US" altLang="zh-CN" sz="1800" dirty="0">
                <a:solidFill>
                  <a:schemeClr val="tx1"/>
                </a:solidFill>
                <a:latin typeface="+mn-lt"/>
              </a:rPr>
              <a:t>The reliability of localization depends on the diagnostic accuracy.</a:t>
            </a:r>
          </a:p>
        </p:txBody>
      </p:sp>
      <p:pic>
        <p:nvPicPr>
          <p:cNvPr id="189" name="图片 188">
            <a:extLst>
              <a:ext uri="{FF2B5EF4-FFF2-40B4-BE49-F238E27FC236}">
                <a16:creationId xmlns:a16="http://schemas.microsoft.com/office/drawing/2014/main" id="{78A4AD00-DBA9-4E47-A977-21611723A977}"/>
              </a:ext>
            </a:extLst>
          </p:cNvPr>
          <p:cNvPicPr>
            <a:picLocks noChangeAspect="1"/>
          </p:cNvPicPr>
          <p:nvPr/>
        </p:nvPicPr>
        <p:blipFill>
          <a:blip r:embed="rId7"/>
          <a:stretch>
            <a:fillRect/>
          </a:stretch>
        </p:blipFill>
        <p:spPr>
          <a:xfrm>
            <a:off x="1743887" y="4953678"/>
            <a:ext cx="2606203" cy="1727367"/>
          </a:xfrm>
          <a:prstGeom prst="rect">
            <a:avLst/>
          </a:prstGeom>
        </p:spPr>
      </p:pic>
      <p:pic>
        <p:nvPicPr>
          <p:cNvPr id="190" name="图片 189">
            <a:extLst>
              <a:ext uri="{FF2B5EF4-FFF2-40B4-BE49-F238E27FC236}">
                <a16:creationId xmlns:a16="http://schemas.microsoft.com/office/drawing/2014/main" id="{33012DB4-13EA-4B85-9303-BB91221F6132}"/>
              </a:ext>
            </a:extLst>
          </p:cNvPr>
          <p:cNvPicPr>
            <a:picLocks noChangeAspect="1"/>
          </p:cNvPicPr>
          <p:nvPr/>
        </p:nvPicPr>
        <p:blipFill>
          <a:blip r:embed="rId8"/>
          <a:stretch>
            <a:fillRect/>
          </a:stretch>
        </p:blipFill>
        <p:spPr>
          <a:xfrm>
            <a:off x="4632093" y="4959592"/>
            <a:ext cx="2675573" cy="1721453"/>
          </a:xfrm>
          <a:prstGeom prst="rect">
            <a:avLst/>
          </a:prstGeom>
        </p:spPr>
      </p:pic>
      <p:sp>
        <p:nvSpPr>
          <p:cNvPr id="191" name="矩形 190">
            <a:extLst>
              <a:ext uri="{FF2B5EF4-FFF2-40B4-BE49-F238E27FC236}">
                <a16:creationId xmlns:a16="http://schemas.microsoft.com/office/drawing/2014/main" id="{B9D37260-DB19-4405-8519-DA50F74A0A7D}"/>
              </a:ext>
            </a:extLst>
          </p:cNvPr>
          <p:cNvSpPr/>
          <p:nvPr/>
        </p:nvSpPr>
        <p:spPr>
          <a:xfrm>
            <a:off x="2662601" y="6613336"/>
            <a:ext cx="1222964" cy="276999"/>
          </a:xfrm>
          <a:prstGeom prst="rect">
            <a:avLst/>
          </a:prstGeom>
        </p:spPr>
        <p:txBody>
          <a:bodyPr wrap="none">
            <a:spAutoFit/>
          </a:bodyPr>
          <a:lstStyle/>
          <a:p>
            <a:pPr algn="l"/>
            <a:r>
              <a:rPr lang="en-US" altLang="zh-CN" sz="1200" dirty="0">
                <a:solidFill>
                  <a:srgbClr val="333333"/>
                </a:solidFill>
                <a:latin typeface="AvertaStd-semibold"/>
              </a:rPr>
              <a:t>With lung region</a:t>
            </a:r>
            <a:endParaRPr lang="en-US" altLang="zh-CN" sz="1200" i="0" dirty="0">
              <a:solidFill>
                <a:srgbClr val="333333"/>
              </a:solidFill>
              <a:effectLst/>
              <a:latin typeface="AvertaStd-semibold"/>
            </a:endParaRPr>
          </a:p>
        </p:txBody>
      </p:sp>
      <p:sp>
        <p:nvSpPr>
          <p:cNvPr id="192" name="矩形 191">
            <a:extLst>
              <a:ext uri="{FF2B5EF4-FFF2-40B4-BE49-F238E27FC236}">
                <a16:creationId xmlns:a16="http://schemas.microsoft.com/office/drawing/2014/main" id="{3D693CA6-40BE-48BE-AC10-70FBE89CB066}"/>
              </a:ext>
            </a:extLst>
          </p:cNvPr>
          <p:cNvSpPr/>
          <p:nvPr/>
        </p:nvSpPr>
        <p:spPr>
          <a:xfrm>
            <a:off x="5132143" y="6640399"/>
            <a:ext cx="1096262" cy="276999"/>
          </a:xfrm>
          <a:prstGeom prst="rect">
            <a:avLst/>
          </a:prstGeom>
        </p:spPr>
        <p:txBody>
          <a:bodyPr wrap="none">
            <a:spAutoFit/>
          </a:bodyPr>
          <a:lstStyle/>
          <a:p>
            <a:pPr algn="l"/>
            <a:r>
              <a:rPr lang="en-US" altLang="zh-CN" sz="1200" dirty="0">
                <a:solidFill>
                  <a:srgbClr val="333333"/>
                </a:solidFill>
                <a:latin typeface="AvertaStd-semibold"/>
              </a:rPr>
              <a:t>With CT image</a:t>
            </a:r>
            <a:endParaRPr lang="en-US" altLang="zh-CN" sz="1200" i="0" dirty="0">
              <a:solidFill>
                <a:srgbClr val="333333"/>
              </a:solidFill>
              <a:effectLst/>
              <a:latin typeface="AvertaStd-semibold"/>
            </a:endParaRPr>
          </a:p>
        </p:txBody>
      </p:sp>
      <p:sp>
        <p:nvSpPr>
          <p:cNvPr id="193" name="矩形 192">
            <a:extLst>
              <a:ext uri="{FF2B5EF4-FFF2-40B4-BE49-F238E27FC236}">
                <a16:creationId xmlns:a16="http://schemas.microsoft.com/office/drawing/2014/main" id="{B24BDE15-8FE7-4DA4-B445-581F6AE8C69E}"/>
              </a:ext>
            </a:extLst>
          </p:cNvPr>
          <p:cNvSpPr/>
          <p:nvPr/>
        </p:nvSpPr>
        <p:spPr>
          <a:xfrm>
            <a:off x="124097" y="4597324"/>
            <a:ext cx="5973687" cy="369332"/>
          </a:xfrm>
          <a:prstGeom prst="rect">
            <a:avLst/>
          </a:prstGeom>
        </p:spPr>
        <p:txBody>
          <a:bodyPr wrap="none">
            <a:spAutoFit/>
          </a:bodyPr>
          <a:lstStyle/>
          <a:p>
            <a:r>
              <a:rPr lang="en-US" altLang="zh-CN" sz="1800" dirty="0">
                <a:solidFill>
                  <a:srgbClr val="575BF7"/>
                </a:solidFill>
                <a:latin typeface="+mn-lt"/>
              </a:rPr>
              <a:t>Draw boxes: </a:t>
            </a:r>
            <a:r>
              <a:rPr lang="en-US" altLang="zh-CN" sz="1800" dirty="0">
                <a:solidFill>
                  <a:schemeClr val="tx1"/>
                </a:solidFill>
                <a:latin typeface="+mn-lt"/>
              </a:rPr>
              <a:t>Draw boxes that can cover the highlighted region</a:t>
            </a:r>
            <a:endParaRPr lang="zh-CN" altLang="en-US" sz="1800" dirty="0">
              <a:solidFill>
                <a:schemeClr val="tx1"/>
              </a:solidFill>
              <a:latin typeface="+mn-lt"/>
            </a:endParaRPr>
          </a:p>
        </p:txBody>
      </p:sp>
      <p:sp>
        <p:nvSpPr>
          <p:cNvPr id="194" name="文本框 193">
            <a:extLst>
              <a:ext uri="{FF2B5EF4-FFF2-40B4-BE49-F238E27FC236}">
                <a16:creationId xmlns:a16="http://schemas.microsoft.com/office/drawing/2014/main" id="{E4544715-450F-4759-B2C1-22AFF58199AF}"/>
              </a:ext>
            </a:extLst>
          </p:cNvPr>
          <p:cNvSpPr txBox="1"/>
          <p:nvPr/>
        </p:nvSpPr>
        <p:spPr>
          <a:xfrm>
            <a:off x="1443381" y="2930182"/>
            <a:ext cx="1417276" cy="307777"/>
          </a:xfrm>
          <a:prstGeom prst="rect">
            <a:avLst/>
          </a:prstGeom>
          <a:noFill/>
        </p:spPr>
        <p:txBody>
          <a:bodyPr wrap="square" rtlCol="0">
            <a:spAutoFit/>
          </a:bodyPr>
          <a:lstStyle/>
          <a:p>
            <a:r>
              <a:rPr lang="en-US" altLang="zh-CN" sz="1400" dirty="0">
                <a:solidFill>
                  <a:srgbClr val="000000"/>
                </a:solidFill>
                <a:latin typeface="Times New Roman" panose="02020603050405020304" pitchFamily="18" charset="0"/>
                <a:cs typeface="Times New Roman" panose="02020603050405020304" pitchFamily="18" charset="0"/>
              </a:rPr>
              <a:t>Morphology</a:t>
            </a:r>
            <a:endParaRPr lang="zh-CN" alt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495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277AB0-25FF-40AA-B65D-5E74A467CA0B}"/>
              </a:ext>
            </a:extLst>
          </p:cNvPr>
          <p:cNvPicPr>
            <a:picLocks noChangeAspect="1"/>
          </p:cNvPicPr>
          <p:nvPr/>
        </p:nvPicPr>
        <p:blipFill>
          <a:blip r:embed="rId2"/>
          <a:stretch>
            <a:fillRect/>
          </a:stretch>
        </p:blipFill>
        <p:spPr>
          <a:xfrm>
            <a:off x="39191" y="2633015"/>
            <a:ext cx="1643743" cy="1643743"/>
          </a:xfrm>
          <a:prstGeom prst="rect">
            <a:avLst/>
          </a:prstGeom>
        </p:spPr>
      </p:pic>
      <p:pic>
        <p:nvPicPr>
          <p:cNvPr id="7" name="图片 6">
            <a:extLst>
              <a:ext uri="{FF2B5EF4-FFF2-40B4-BE49-F238E27FC236}">
                <a16:creationId xmlns:a16="http://schemas.microsoft.com/office/drawing/2014/main" id="{90D83C59-E64C-4944-8EE0-25679A315F5E}"/>
              </a:ext>
            </a:extLst>
          </p:cNvPr>
          <p:cNvPicPr>
            <a:picLocks noChangeAspect="1"/>
          </p:cNvPicPr>
          <p:nvPr/>
        </p:nvPicPr>
        <p:blipFill>
          <a:blip r:embed="rId3"/>
          <a:stretch>
            <a:fillRect/>
          </a:stretch>
        </p:blipFill>
        <p:spPr>
          <a:xfrm>
            <a:off x="7389225" y="2613964"/>
            <a:ext cx="1643743" cy="1643743"/>
          </a:xfrm>
          <a:prstGeom prst="rect">
            <a:avLst/>
          </a:prstGeom>
        </p:spPr>
      </p:pic>
      <p:pic>
        <p:nvPicPr>
          <p:cNvPr id="9" name="图片 8">
            <a:extLst>
              <a:ext uri="{FF2B5EF4-FFF2-40B4-BE49-F238E27FC236}">
                <a16:creationId xmlns:a16="http://schemas.microsoft.com/office/drawing/2014/main" id="{BDAFFA97-A5FC-4893-8FAF-67D4D9132620}"/>
              </a:ext>
            </a:extLst>
          </p:cNvPr>
          <p:cNvPicPr>
            <a:picLocks noChangeAspect="1"/>
          </p:cNvPicPr>
          <p:nvPr/>
        </p:nvPicPr>
        <p:blipFill>
          <a:blip r:embed="rId4"/>
          <a:stretch>
            <a:fillRect/>
          </a:stretch>
        </p:blipFill>
        <p:spPr>
          <a:xfrm>
            <a:off x="5586820" y="2633014"/>
            <a:ext cx="1643743" cy="1643743"/>
          </a:xfrm>
          <a:prstGeom prst="rect">
            <a:avLst/>
          </a:prstGeom>
        </p:spPr>
      </p:pic>
      <p:pic>
        <p:nvPicPr>
          <p:cNvPr id="11" name="图片 10">
            <a:extLst>
              <a:ext uri="{FF2B5EF4-FFF2-40B4-BE49-F238E27FC236}">
                <a16:creationId xmlns:a16="http://schemas.microsoft.com/office/drawing/2014/main" id="{B38720F3-3E87-433D-8D66-048DB0593BDD}"/>
              </a:ext>
            </a:extLst>
          </p:cNvPr>
          <p:cNvPicPr>
            <a:picLocks noChangeAspect="1"/>
          </p:cNvPicPr>
          <p:nvPr/>
        </p:nvPicPr>
        <p:blipFill>
          <a:blip r:embed="rId5"/>
          <a:stretch>
            <a:fillRect/>
          </a:stretch>
        </p:blipFill>
        <p:spPr>
          <a:xfrm>
            <a:off x="3718561" y="2633015"/>
            <a:ext cx="1643743" cy="1643743"/>
          </a:xfrm>
          <a:prstGeom prst="rect">
            <a:avLst/>
          </a:prstGeom>
        </p:spPr>
      </p:pic>
      <p:pic>
        <p:nvPicPr>
          <p:cNvPr id="13" name="图片 12">
            <a:extLst>
              <a:ext uri="{FF2B5EF4-FFF2-40B4-BE49-F238E27FC236}">
                <a16:creationId xmlns:a16="http://schemas.microsoft.com/office/drawing/2014/main" id="{AC74C01D-1794-4259-9734-876933A44131}"/>
              </a:ext>
            </a:extLst>
          </p:cNvPr>
          <p:cNvPicPr>
            <a:picLocks noChangeAspect="1"/>
          </p:cNvPicPr>
          <p:nvPr/>
        </p:nvPicPr>
        <p:blipFill>
          <a:blip r:embed="rId6"/>
          <a:stretch>
            <a:fillRect/>
          </a:stretch>
        </p:blipFill>
        <p:spPr>
          <a:xfrm>
            <a:off x="1878876" y="2633015"/>
            <a:ext cx="1643743" cy="1643743"/>
          </a:xfrm>
          <a:prstGeom prst="rect">
            <a:avLst/>
          </a:prstGeom>
        </p:spPr>
      </p:pic>
      <p:sp>
        <p:nvSpPr>
          <p:cNvPr id="14" name="文本框 13">
            <a:extLst>
              <a:ext uri="{FF2B5EF4-FFF2-40B4-BE49-F238E27FC236}">
                <a16:creationId xmlns:a16="http://schemas.microsoft.com/office/drawing/2014/main" id="{9942D84E-A4DE-43C2-B639-87EE607A7036}"/>
              </a:ext>
            </a:extLst>
          </p:cNvPr>
          <p:cNvSpPr txBox="1"/>
          <p:nvPr/>
        </p:nvSpPr>
        <p:spPr>
          <a:xfrm>
            <a:off x="246563" y="121848"/>
            <a:ext cx="1114697"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CT slice</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B9E0D624-3231-4E65-B0AA-F4564390904E}"/>
              </a:ext>
            </a:extLst>
          </p:cNvPr>
          <p:cNvSpPr txBox="1"/>
          <p:nvPr/>
        </p:nvSpPr>
        <p:spPr>
          <a:xfrm>
            <a:off x="2074817" y="104467"/>
            <a:ext cx="1497874"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Lung input</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4B2C1715-5058-4C8D-B620-805A0A81F258}"/>
              </a:ext>
            </a:extLst>
          </p:cNvPr>
          <p:cNvSpPr txBox="1"/>
          <p:nvPr/>
        </p:nvSpPr>
        <p:spPr>
          <a:xfrm>
            <a:off x="3951122" y="114963"/>
            <a:ext cx="1114697"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CAM</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2FB18F54-5B14-4CF3-818B-C967D999C781}"/>
              </a:ext>
            </a:extLst>
          </p:cNvPr>
          <p:cNvSpPr txBox="1"/>
          <p:nvPr/>
        </p:nvSpPr>
        <p:spPr>
          <a:xfrm>
            <a:off x="5580560" y="121848"/>
            <a:ext cx="1639389"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Gray CAM</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F39FDDB-4E21-4D1A-ABA5-A2C15E48A08C}"/>
              </a:ext>
            </a:extLst>
          </p:cNvPr>
          <p:cNvSpPr txBox="1"/>
          <p:nvPr/>
        </p:nvSpPr>
        <p:spPr>
          <a:xfrm>
            <a:off x="7504611" y="114963"/>
            <a:ext cx="1639389"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Localization</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AFD92271-54AE-4190-ABC4-897F12B5C675}"/>
              </a:ext>
            </a:extLst>
          </p:cNvPr>
          <p:cNvSpPr/>
          <p:nvPr/>
        </p:nvSpPr>
        <p:spPr>
          <a:xfrm>
            <a:off x="3817317" y="2373132"/>
            <a:ext cx="1446230" cy="276999"/>
          </a:xfrm>
          <a:prstGeom prst="rect">
            <a:avLst/>
          </a:prstGeom>
        </p:spPr>
        <p:txBody>
          <a:bodyPr wrap="none">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a:t>
            </a:r>
            <a:r>
              <a:rPr lang="zh-CN" altLang="en-US" sz="1200" dirty="0">
                <a:solidFill>
                  <a:srgbClr val="000000"/>
                </a:solidFill>
                <a:latin typeface="Times New Roman" panose="02020603050405020304" pitchFamily="18" charset="0"/>
                <a:cs typeface="Times New Roman" panose="02020603050405020304" pitchFamily="18" charset="0"/>
              </a:rPr>
              <a:t>1.0,3.7869223e-09</a:t>
            </a:r>
            <a:r>
              <a:rPr lang="en-US" altLang="zh-CN" sz="1200" dirty="0">
                <a:solidFill>
                  <a:srgbClr val="000000"/>
                </a:solidFill>
                <a:latin typeface="Times New Roman" panose="02020603050405020304" pitchFamily="18" charset="0"/>
                <a:cs typeface="Times New Roman" panose="02020603050405020304" pitchFamily="18" charset="0"/>
              </a:rPr>
              <a:t>]</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EA2ABC2A-18C1-4D6D-B926-58A75D4717EC}"/>
              </a:ext>
            </a:extLst>
          </p:cNvPr>
          <p:cNvPicPr>
            <a:picLocks noChangeAspect="1"/>
          </p:cNvPicPr>
          <p:nvPr/>
        </p:nvPicPr>
        <p:blipFill>
          <a:blip r:embed="rId7"/>
          <a:stretch>
            <a:fillRect/>
          </a:stretch>
        </p:blipFill>
        <p:spPr>
          <a:xfrm>
            <a:off x="39191" y="4540189"/>
            <a:ext cx="1693816" cy="1693816"/>
          </a:xfrm>
          <a:prstGeom prst="rect">
            <a:avLst/>
          </a:prstGeom>
        </p:spPr>
      </p:pic>
      <p:pic>
        <p:nvPicPr>
          <p:cNvPr id="38" name="图片 37">
            <a:extLst>
              <a:ext uri="{FF2B5EF4-FFF2-40B4-BE49-F238E27FC236}">
                <a16:creationId xmlns:a16="http://schemas.microsoft.com/office/drawing/2014/main" id="{F4C3C296-7ED6-4253-BA91-1129B013270E}"/>
              </a:ext>
            </a:extLst>
          </p:cNvPr>
          <p:cNvPicPr>
            <a:picLocks noChangeAspect="1"/>
          </p:cNvPicPr>
          <p:nvPr/>
        </p:nvPicPr>
        <p:blipFill>
          <a:blip r:embed="rId8"/>
          <a:stretch>
            <a:fillRect/>
          </a:stretch>
        </p:blipFill>
        <p:spPr>
          <a:xfrm>
            <a:off x="7398749" y="4515145"/>
            <a:ext cx="1684293" cy="1684293"/>
          </a:xfrm>
          <a:prstGeom prst="rect">
            <a:avLst/>
          </a:prstGeom>
        </p:spPr>
      </p:pic>
      <p:pic>
        <p:nvPicPr>
          <p:cNvPr id="40" name="图片 39">
            <a:extLst>
              <a:ext uri="{FF2B5EF4-FFF2-40B4-BE49-F238E27FC236}">
                <a16:creationId xmlns:a16="http://schemas.microsoft.com/office/drawing/2014/main" id="{C2B6F70F-EC44-43A1-9F9A-08BFE790E020}"/>
              </a:ext>
            </a:extLst>
          </p:cNvPr>
          <p:cNvPicPr>
            <a:picLocks noChangeAspect="1"/>
          </p:cNvPicPr>
          <p:nvPr/>
        </p:nvPicPr>
        <p:blipFill>
          <a:blip r:embed="rId9"/>
          <a:stretch>
            <a:fillRect/>
          </a:stretch>
        </p:blipFill>
        <p:spPr>
          <a:xfrm>
            <a:off x="5598791" y="4515145"/>
            <a:ext cx="1718860" cy="1718860"/>
          </a:xfrm>
          <a:prstGeom prst="rect">
            <a:avLst/>
          </a:prstGeom>
        </p:spPr>
      </p:pic>
      <p:pic>
        <p:nvPicPr>
          <p:cNvPr id="42" name="图片 41">
            <a:extLst>
              <a:ext uri="{FF2B5EF4-FFF2-40B4-BE49-F238E27FC236}">
                <a16:creationId xmlns:a16="http://schemas.microsoft.com/office/drawing/2014/main" id="{4D061B34-463C-4742-9C0F-4F628AA7E497}"/>
              </a:ext>
            </a:extLst>
          </p:cNvPr>
          <p:cNvPicPr>
            <a:picLocks noChangeAspect="1"/>
          </p:cNvPicPr>
          <p:nvPr/>
        </p:nvPicPr>
        <p:blipFill>
          <a:blip r:embed="rId10"/>
          <a:stretch>
            <a:fillRect/>
          </a:stretch>
        </p:blipFill>
        <p:spPr>
          <a:xfrm>
            <a:off x="3718561" y="4540189"/>
            <a:ext cx="1693815" cy="1693815"/>
          </a:xfrm>
          <a:prstGeom prst="rect">
            <a:avLst/>
          </a:prstGeom>
        </p:spPr>
      </p:pic>
      <p:pic>
        <p:nvPicPr>
          <p:cNvPr id="44" name="图片 43">
            <a:extLst>
              <a:ext uri="{FF2B5EF4-FFF2-40B4-BE49-F238E27FC236}">
                <a16:creationId xmlns:a16="http://schemas.microsoft.com/office/drawing/2014/main" id="{C8CE130C-3DCE-4268-A121-9EF5D715CD39}"/>
              </a:ext>
            </a:extLst>
          </p:cNvPr>
          <p:cNvPicPr>
            <a:picLocks noChangeAspect="1"/>
          </p:cNvPicPr>
          <p:nvPr/>
        </p:nvPicPr>
        <p:blipFill>
          <a:blip r:embed="rId11"/>
          <a:stretch>
            <a:fillRect/>
          </a:stretch>
        </p:blipFill>
        <p:spPr>
          <a:xfrm>
            <a:off x="1903911" y="4555693"/>
            <a:ext cx="1693816" cy="1693816"/>
          </a:xfrm>
          <a:prstGeom prst="rect">
            <a:avLst/>
          </a:prstGeom>
        </p:spPr>
      </p:pic>
      <p:sp>
        <p:nvSpPr>
          <p:cNvPr id="45" name="矩形 44">
            <a:extLst>
              <a:ext uri="{FF2B5EF4-FFF2-40B4-BE49-F238E27FC236}">
                <a16:creationId xmlns:a16="http://schemas.microsoft.com/office/drawing/2014/main" id="{16CDB81C-3953-4774-AF05-AB0049321671}"/>
              </a:ext>
            </a:extLst>
          </p:cNvPr>
          <p:cNvSpPr/>
          <p:nvPr/>
        </p:nvSpPr>
        <p:spPr>
          <a:xfrm>
            <a:off x="3699573" y="4260198"/>
            <a:ext cx="1830950" cy="276999"/>
          </a:xfrm>
          <a:prstGeom prst="rect">
            <a:avLst/>
          </a:prstGeom>
        </p:spPr>
        <p:txBody>
          <a:bodyPr wrap="none">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a:t>
            </a:r>
            <a:r>
              <a:rPr lang="zh-CN" altLang="en-US" sz="1200" dirty="0">
                <a:solidFill>
                  <a:srgbClr val="000000"/>
                </a:solidFill>
                <a:latin typeface="Times New Roman" panose="02020603050405020304" pitchFamily="18" charset="0"/>
                <a:cs typeface="Times New Roman" panose="02020603050405020304" pitchFamily="18" charset="0"/>
              </a:rPr>
              <a:t>0.9999144,8.557419e-05</a:t>
            </a:r>
            <a:r>
              <a:rPr lang="en-US" altLang="zh-CN" sz="1200" dirty="0">
                <a:solidFill>
                  <a:srgbClr val="000000"/>
                </a:solidFill>
                <a:latin typeface="Times New Roman" panose="02020603050405020304" pitchFamily="18" charset="0"/>
                <a:cs typeface="Times New Roman" panose="02020603050405020304" pitchFamily="18" charset="0"/>
              </a:rPr>
              <a:t>]</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14AF63FC-0DC3-431C-861F-92E99508ABA3}"/>
              </a:ext>
            </a:extLst>
          </p:cNvPr>
          <p:cNvSpPr txBox="1"/>
          <p:nvPr/>
        </p:nvSpPr>
        <p:spPr>
          <a:xfrm>
            <a:off x="3309800" y="6374886"/>
            <a:ext cx="2524399" cy="400110"/>
          </a:xfrm>
          <a:prstGeom prst="rect">
            <a:avLst/>
          </a:prstGeom>
          <a:noFill/>
        </p:spPr>
        <p:txBody>
          <a:bodyPr wrap="square" rtlCol="0">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COVID Cases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88B85C0A-9983-4BD8-B997-87D04A39F641}"/>
              </a:ext>
            </a:extLst>
          </p:cNvPr>
          <p:cNvPicPr>
            <a:picLocks noChangeAspect="1"/>
          </p:cNvPicPr>
          <p:nvPr/>
        </p:nvPicPr>
        <p:blipFill>
          <a:blip r:embed="rId12"/>
          <a:stretch>
            <a:fillRect/>
          </a:stretch>
        </p:blipFill>
        <p:spPr>
          <a:xfrm>
            <a:off x="42725" y="704592"/>
            <a:ext cx="1643744" cy="1643744"/>
          </a:xfrm>
          <a:prstGeom prst="rect">
            <a:avLst/>
          </a:prstGeom>
        </p:spPr>
      </p:pic>
      <p:pic>
        <p:nvPicPr>
          <p:cNvPr id="52" name="图片 51">
            <a:extLst>
              <a:ext uri="{FF2B5EF4-FFF2-40B4-BE49-F238E27FC236}">
                <a16:creationId xmlns:a16="http://schemas.microsoft.com/office/drawing/2014/main" id="{165EBFBE-A8B5-46CF-A738-D0E8FF03B963}"/>
              </a:ext>
            </a:extLst>
          </p:cNvPr>
          <p:cNvPicPr>
            <a:picLocks noChangeAspect="1"/>
          </p:cNvPicPr>
          <p:nvPr/>
        </p:nvPicPr>
        <p:blipFill>
          <a:blip r:embed="rId13"/>
          <a:stretch>
            <a:fillRect/>
          </a:stretch>
        </p:blipFill>
        <p:spPr>
          <a:xfrm>
            <a:off x="7398749" y="704592"/>
            <a:ext cx="1643744" cy="1643744"/>
          </a:xfrm>
          <a:prstGeom prst="rect">
            <a:avLst/>
          </a:prstGeom>
        </p:spPr>
      </p:pic>
      <p:pic>
        <p:nvPicPr>
          <p:cNvPr id="53" name="图片 52">
            <a:extLst>
              <a:ext uri="{FF2B5EF4-FFF2-40B4-BE49-F238E27FC236}">
                <a16:creationId xmlns:a16="http://schemas.microsoft.com/office/drawing/2014/main" id="{C3F4E4CC-8094-4376-B5A2-0F171C4E6C0A}"/>
              </a:ext>
            </a:extLst>
          </p:cNvPr>
          <p:cNvPicPr>
            <a:picLocks noChangeAspect="1"/>
          </p:cNvPicPr>
          <p:nvPr/>
        </p:nvPicPr>
        <p:blipFill>
          <a:blip r:embed="rId14"/>
          <a:stretch>
            <a:fillRect/>
          </a:stretch>
        </p:blipFill>
        <p:spPr>
          <a:xfrm>
            <a:off x="5636382" y="695100"/>
            <a:ext cx="1662728" cy="1662728"/>
          </a:xfrm>
          <a:prstGeom prst="rect">
            <a:avLst/>
          </a:prstGeom>
        </p:spPr>
      </p:pic>
      <p:pic>
        <p:nvPicPr>
          <p:cNvPr id="54" name="图片 53">
            <a:extLst>
              <a:ext uri="{FF2B5EF4-FFF2-40B4-BE49-F238E27FC236}">
                <a16:creationId xmlns:a16="http://schemas.microsoft.com/office/drawing/2014/main" id="{AE36B3BA-7F84-4988-AE73-862BF6241FD8}"/>
              </a:ext>
            </a:extLst>
          </p:cNvPr>
          <p:cNvPicPr>
            <a:picLocks noChangeAspect="1"/>
          </p:cNvPicPr>
          <p:nvPr/>
        </p:nvPicPr>
        <p:blipFill>
          <a:blip r:embed="rId15"/>
          <a:stretch>
            <a:fillRect/>
          </a:stretch>
        </p:blipFill>
        <p:spPr>
          <a:xfrm>
            <a:off x="3749648" y="699145"/>
            <a:ext cx="1662728" cy="1662728"/>
          </a:xfrm>
          <a:prstGeom prst="rect">
            <a:avLst/>
          </a:prstGeom>
        </p:spPr>
      </p:pic>
      <p:pic>
        <p:nvPicPr>
          <p:cNvPr id="55" name="图片 54">
            <a:extLst>
              <a:ext uri="{FF2B5EF4-FFF2-40B4-BE49-F238E27FC236}">
                <a16:creationId xmlns:a16="http://schemas.microsoft.com/office/drawing/2014/main" id="{29BDDD07-5B73-4600-933D-7308852858FE}"/>
              </a:ext>
            </a:extLst>
          </p:cNvPr>
          <p:cNvPicPr>
            <a:picLocks noChangeAspect="1"/>
          </p:cNvPicPr>
          <p:nvPr/>
        </p:nvPicPr>
        <p:blipFill>
          <a:blip r:embed="rId16"/>
          <a:stretch>
            <a:fillRect/>
          </a:stretch>
        </p:blipFill>
        <p:spPr>
          <a:xfrm>
            <a:off x="1843531" y="693853"/>
            <a:ext cx="1693816" cy="1693816"/>
          </a:xfrm>
          <a:prstGeom prst="rect">
            <a:avLst/>
          </a:prstGeom>
        </p:spPr>
      </p:pic>
      <p:sp>
        <p:nvSpPr>
          <p:cNvPr id="56" name="矩形 55">
            <a:extLst>
              <a:ext uri="{FF2B5EF4-FFF2-40B4-BE49-F238E27FC236}">
                <a16:creationId xmlns:a16="http://schemas.microsoft.com/office/drawing/2014/main" id="{C49567D2-D2C0-4EB2-9471-96093AF0BE29}"/>
              </a:ext>
            </a:extLst>
          </p:cNvPr>
          <p:cNvSpPr/>
          <p:nvPr/>
        </p:nvSpPr>
        <p:spPr>
          <a:xfrm>
            <a:off x="3699573" y="425075"/>
            <a:ext cx="1830950" cy="276999"/>
          </a:xfrm>
          <a:prstGeom prst="rect">
            <a:avLst/>
          </a:prstGeom>
        </p:spPr>
        <p:txBody>
          <a:bodyPr wrap="none">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a:t>
            </a:r>
            <a:r>
              <a:rPr lang="zh-CN" altLang="en-US" sz="1200" dirty="0">
                <a:solidFill>
                  <a:srgbClr val="000000"/>
                </a:solidFill>
                <a:latin typeface="Times New Roman" panose="02020603050405020304" pitchFamily="18" charset="0"/>
                <a:cs typeface="Times New Roman" panose="02020603050405020304" pitchFamily="18" charset="0"/>
              </a:rPr>
              <a:t>0.9999144,8.557419e-05</a:t>
            </a:r>
            <a:r>
              <a:rPr lang="en-US" altLang="zh-CN" sz="1200" dirty="0">
                <a:solidFill>
                  <a:srgbClr val="000000"/>
                </a:solidFill>
                <a:latin typeface="Times New Roman" panose="02020603050405020304" pitchFamily="18" charset="0"/>
                <a:cs typeface="Times New Roman" panose="02020603050405020304" pitchFamily="18" charset="0"/>
              </a:rPr>
              <a:t>]</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072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9942D84E-A4DE-43C2-B639-87EE607A7036}"/>
              </a:ext>
            </a:extLst>
          </p:cNvPr>
          <p:cNvSpPr txBox="1"/>
          <p:nvPr/>
        </p:nvSpPr>
        <p:spPr>
          <a:xfrm>
            <a:off x="246563" y="121848"/>
            <a:ext cx="1114697"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CT slice</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B9E0D624-3231-4E65-B0AA-F4564390904E}"/>
              </a:ext>
            </a:extLst>
          </p:cNvPr>
          <p:cNvSpPr txBox="1"/>
          <p:nvPr/>
        </p:nvSpPr>
        <p:spPr>
          <a:xfrm>
            <a:off x="2074817" y="104467"/>
            <a:ext cx="1497874"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Lung input</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4B2C1715-5058-4C8D-B620-805A0A81F258}"/>
              </a:ext>
            </a:extLst>
          </p:cNvPr>
          <p:cNvSpPr txBox="1"/>
          <p:nvPr/>
        </p:nvSpPr>
        <p:spPr>
          <a:xfrm>
            <a:off x="4112002" y="114963"/>
            <a:ext cx="1114697"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CAM</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2FB18F54-5B14-4CF3-818B-C967D999C781}"/>
              </a:ext>
            </a:extLst>
          </p:cNvPr>
          <p:cNvSpPr txBox="1"/>
          <p:nvPr/>
        </p:nvSpPr>
        <p:spPr>
          <a:xfrm>
            <a:off x="5608316" y="121848"/>
            <a:ext cx="1639389"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Gray CAM</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F39FDDB-4E21-4D1A-ABA5-A2C15E48A08C}"/>
              </a:ext>
            </a:extLst>
          </p:cNvPr>
          <p:cNvSpPr txBox="1"/>
          <p:nvPr/>
        </p:nvSpPr>
        <p:spPr>
          <a:xfrm>
            <a:off x="7504611" y="114963"/>
            <a:ext cx="1639389" cy="369332"/>
          </a:xfrm>
          <a:prstGeom prst="rect">
            <a:avLst/>
          </a:prstGeom>
          <a:noFill/>
        </p:spPr>
        <p:txBody>
          <a:bodyPr wrap="square" rtlCol="0">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Localization</a:t>
            </a:r>
            <a:endParaRPr lang="zh-CN" altLang="en-US" sz="1800" dirty="0">
              <a:solidFill>
                <a:srgbClr val="000000"/>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14AF63FC-0DC3-431C-861F-92E99508ABA3}"/>
              </a:ext>
            </a:extLst>
          </p:cNvPr>
          <p:cNvSpPr txBox="1"/>
          <p:nvPr/>
        </p:nvSpPr>
        <p:spPr>
          <a:xfrm>
            <a:off x="3309800" y="6407442"/>
            <a:ext cx="2524399" cy="400110"/>
          </a:xfrm>
          <a:prstGeom prst="rect">
            <a:avLst/>
          </a:prstGeom>
          <a:noFill/>
        </p:spPr>
        <p:txBody>
          <a:bodyPr wrap="square" rtlCol="0">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NORMAL Cases</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34218AF-BD05-4F42-B905-22A5722827B3}"/>
              </a:ext>
            </a:extLst>
          </p:cNvPr>
          <p:cNvPicPr>
            <a:picLocks noChangeAspect="1"/>
          </p:cNvPicPr>
          <p:nvPr/>
        </p:nvPicPr>
        <p:blipFill>
          <a:blip r:embed="rId2"/>
          <a:stretch>
            <a:fillRect/>
          </a:stretch>
        </p:blipFill>
        <p:spPr>
          <a:xfrm>
            <a:off x="7475152" y="736898"/>
            <a:ext cx="1619796" cy="1619796"/>
          </a:xfrm>
          <a:prstGeom prst="rect">
            <a:avLst/>
          </a:prstGeom>
        </p:spPr>
      </p:pic>
      <p:pic>
        <p:nvPicPr>
          <p:cNvPr id="6" name="图片 5">
            <a:extLst>
              <a:ext uri="{FF2B5EF4-FFF2-40B4-BE49-F238E27FC236}">
                <a16:creationId xmlns:a16="http://schemas.microsoft.com/office/drawing/2014/main" id="{5A864D99-BD81-41A9-AD36-70B78564C6E4}"/>
              </a:ext>
            </a:extLst>
          </p:cNvPr>
          <p:cNvPicPr>
            <a:picLocks noChangeAspect="1"/>
          </p:cNvPicPr>
          <p:nvPr/>
        </p:nvPicPr>
        <p:blipFill>
          <a:blip r:embed="rId3"/>
          <a:stretch>
            <a:fillRect/>
          </a:stretch>
        </p:blipFill>
        <p:spPr>
          <a:xfrm>
            <a:off x="5705185" y="736897"/>
            <a:ext cx="1643744" cy="1643744"/>
          </a:xfrm>
          <a:prstGeom prst="rect">
            <a:avLst/>
          </a:prstGeom>
        </p:spPr>
      </p:pic>
      <p:pic>
        <p:nvPicPr>
          <p:cNvPr id="10" name="图片 9">
            <a:extLst>
              <a:ext uri="{FF2B5EF4-FFF2-40B4-BE49-F238E27FC236}">
                <a16:creationId xmlns:a16="http://schemas.microsoft.com/office/drawing/2014/main" id="{34BA9B69-E446-4A90-8F8D-83A272A2D9E4}"/>
              </a:ext>
            </a:extLst>
          </p:cNvPr>
          <p:cNvPicPr>
            <a:picLocks noChangeAspect="1"/>
          </p:cNvPicPr>
          <p:nvPr/>
        </p:nvPicPr>
        <p:blipFill>
          <a:blip r:embed="rId4"/>
          <a:stretch>
            <a:fillRect/>
          </a:stretch>
        </p:blipFill>
        <p:spPr>
          <a:xfrm>
            <a:off x="3898163" y="736897"/>
            <a:ext cx="1643745" cy="1643745"/>
          </a:xfrm>
          <a:prstGeom prst="rect">
            <a:avLst/>
          </a:prstGeom>
        </p:spPr>
      </p:pic>
      <p:pic>
        <p:nvPicPr>
          <p:cNvPr id="18" name="图片 17">
            <a:extLst>
              <a:ext uri="{FF2B5EF4-FFF2-40B4-BE49-F238E27FC236}">
                <a16:creationId xmlns:a16="http://schemas.microsoft.com/office/drawing/2014/main" id="{77C28BED-98C5-479E-8AE0-0ADA02D55E40}"/>
              </a:ext>
            </a:extLst>
          </p:cNvPr>
          <p:cNvPicPr>
            <a:picLocks noChangeAspect="1"/>
          </p:cNvPicPr>
          <p:nvPr/>
        </p:nvPicPr>
        <p:blipFill>
          <a:blip r:embed="rId5"/>
          <a:stretch>
            <a:fillRect/>
          </a:stretch>
        </p:blipFill>
        <p:spPr>
          <a:xfrm>
            <a:off x="2001881" y="712949"/>
            <a:ext cx="1643745" cy="1643745"/>
          </a:xfrm>
          <a:prstGeom prst="rect">
            <a:avLst/>
          </a:prstGeom>
        </p:spPr>
      </p:pic>
      <p:pic>
        <p:nvPicPr>
          <p:cNvPr id="21" name="图片 20">
            <a:extLst>
              <a:ext uri="{FF2B5EF4-FFF2-40B4-BE49-F238E27FC236}">
                <a16:creationId xmlns:a16="http://schemas.microsoft.com/office/drawing/2014/main" id="{D1DC9433-5DED-4985-A600-620321CFB0E4}"/>
              </a:ext>
            </a:extLst>
          </p:cNvPr>
          <p:cNvPicPr>
            <a:picLocks noChangeAspect="1"/>
          </p:cNvPicPr>
          <p:nvPr/>
        </p:nvPicPr>
        <p:blipFill>
          <a:blip r:embed="rId6"/>
          <a:stretch>
            <a:fillRect/>
          </a:stretch>
        </p:blipFill>
        <p:spPr>
          <a:xfrm>
            <a:off x="162749" y="724924"/>
            <a:ext cx="1643744" cy="1643744"/>
          </a:xfrm>
          <a:prstGeom prst="rect">
            <a:avLst/>
          </a:prstGeom>
        </p:spPr>
      </p:pic>
      <p:sp>
        <p:nvSpPr>
          <p:cNvPr id="22" name="矩形 21">
            <a:extLst>
              <a:ext uri="{FF2B5EF4-FFF2-40B4-BE49-F238E27FC236}">
                <a16:creationId xmlns:a16="http://schemas.microsoft.com/office/drawing/2014/main" id="{3793DC68-E2D9-499B-9AAE-E0679FD0F6BB}"/>
              </a:ext>
            </a:extLst>
          </p:cNvPr>
          <p:cNvSpPr/>
          <p:nvPr/>
        </p:nvSpPr>
        <p:spPr>
          <a:xfrm>
            <a:off x="3800052" y="435950"/>
            <a:ext cx="1907895" cy="276999"/>
          </a:xfrm>
          <a:prstGeom prst="rect">
            <a:avLst/>
          </a:prstGeom>
        </p:spPr>
        <p:txBody>
          <a:bodyPr wrap="none">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a:t>
            </a:r>
            <a:r>
              <a:rPr lang="zh-CN" altLang="en-US" sz="1200" dirty="0">
                <a:solidFill>
                  <a:srgbClr val="000000"/>
                </a:solidFill>
                <a:latin typeface="Times New Roman" panose="02020603050405020304" pitchFamily="18" charset="0"/>
                <a:cs typeface="Times New Roman" panose="02020603050405020304" pitchFamily="18" charset="0"/>
              </a:rPr>
              <a:t>3.6236756e-06,0.9999964</a:t>
            </a:r>
            <a:r>
              <a:rPr lang="en-US" altLang="zh-CN" sz="1200" dirty="0">
                <a:solidFill>
                  <a:srgbClr val="000000"/>
                </a:solidFill>
                <a:latin typeface="Times New Roman" panose="02020603050405020304" pitchFamily="18" charset="0"/>
                <a:cs typeface="Times New Roman" panose="02020603050405020304" pitchFamily="18" charset="0"/>
              </a:rPr>
              <a:t>]</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4A45D61E-40E0-4E90-8C08-05C86303929E}"/>
              </a:ext>
            </a:extLst>
          </p:cNvPr>
          <p:cNvPicPr>
            <a:picLocks noChangeAspect="1"/>
          </p:cNvPicPr>
          <p:nvPr/>
        </p:nvPicPr>
        <p:blipFill>
          <a:blip r:embed="rId7"/>
          <a:stretch>
            <a:fillRect/>
          </a:stretch>
        </p:blipFill>
        <p:spPr>
          <a:xfrm>
            <a:off x="110661" y="2543762"/>
            <a:ext cx="1702396" cy="1702396"/>
          </a:xfrm>
          <a:prstGeom prst="rect">
            <a:avLst/>
          </a:prstGeom>
        </p:spPr>
      </p:pic>
      <p:pic>
        <p:nvPicPr>
          <p:cNvPr id="70" name="图片 69">
            <a:extLst>
              <a:ext uri="{FF2B5EF4-FFF2-40B4-BE49-F238E27FC236}">
                <a16:creationId xmlns:a16="http://schemas.microsoft.com/office/drawing/2014/main" id="{103C75FA-0846-4CAE-812A-DBB061076C48}"/>
              </a:ext>
            </a:extLst>
          </p:cNvPr>
          <p:cNvPicPr>
            <a:picLocks noChangeAspect="1"/>
          </p:cNvPicPr>
          <p:nvPr/>
        </p:nvPicPr>
        <p:blipFill>
          <a:blip r:embed="rId8"/>
          <a:stretch>
            <a:fillRect/>
          </a:stretch>
        </p:blipFill>
        <p:spPr>
          <a:xfrm>
            <a:off x="7504611" y="2619792"/>
            <a:ext cx="1619797" cy="1619797"/>
          </a:xfrm>
          <a:prstGeom prst="rect">
            <a:avLst/>
          </a:prstGeom>
        </p:spPr>
      </p:pic>
      <p:pic>
        <p:nvPicPr>
          <p:cNvPr id="72" name="图片 71">
            <a:extLst>
              <a:ext uri="{FF2B5EF4-FFF2-40B4-BE49-F238E27FC236}">
                <a16:creationId xmlns:a16="http://schemas.microsoft.com/office/drawing/2014/main" id="{9A54B010-89A3-43CE-86D1-3E5BADD4F1BB}"/>
              </a:ext>
            </a:extLst>
          </p:cNvPr>
          <p:cNvPicPr>
            <a:picLocks noChangeAspect="1"/>
          </p:cNvPicPr>
          <p:nvPr/>
        </p:nvPicPr>
        <p:blipFill>
          <a:blip r:embed="rId9"/>
          <a:stretch>
            <a:fillRect/>
          </a:stretch>
        </p:blipFill>
        <p:spPr>
          <a:xfrm>
            <a:off x="5705185" y="2595845"/>
            <a:ext cx="1643744" cy="1643744"/>
          </a:xfrm>
          <a:prstGeom prst="rect">
            <a:avLst/>
          </a:prstGeom>
        </p:spPr>
      </p:pic>
      <p:pic>
        <p:nvPicPr>
          <p:cNvPr id="74" name="图片 73">
            <a:extLst>
              <a:ext uri="{FF2B5EF4-FFF2-40B4-BE49-F238E27FC236}">
                <a16:creationId xmlns:a16="http://schemas.microsoft.com/office/drawing/2014/main" id="{B0B9440B-7F79-4D07-8E85-510709FFF13B}"/>
              </a:ext>
            </a:extLst>
          </p:cNvPr>
          <p:cNvPicPr>
            <a:picLocks noChangeAspect="1"/>
          </p:cNvPicPr>
          <p:nvPr/>
        </p:nvPicPr>
        <p:blipFill>
          <a:blip r:embed="rId10"/>
          <a:stretch>
            <a:fillRect/>
          </a:stretch>
        </p:blipFill>
        <p:spPr>
          <a:xfrm>
            <a:off x="3898163" y="2595844"/>
            <a:ext cx="1643745" cy="1643745"/>
          </a:xfrm>
          <a:prstGeom prst="rect">
            <a:avLst/>
          </a:prstGeom>
        </p:spPr>
      </p:pic>
      <p:pic>
        <p:nvPicPr>
          <p:cNvPr id="76" name="图片 75">
            <a:extLst>
              <a:ext uri="{FF2B5EF4-FFF2-40B4-BE49-F238E27FC236}">
                <a16:creationId xmlns:a16="http://schemas.microsoft.com/office/drawing/2014/main" id="{16CD58A4-7D89-4141-84D1-8873733ABCD4}"/>
              </a:ext>
            </a:extLst>
          </p:cNvPr>
          <p:cNvPicPr>
            <a:picLocks noChangeAspect="1"/>
          </p:cNvPicPr>
          <p:nvPr/>
        </p:nvPicPr>
        <p:blipFill>
          <a:blip r:embed="rId11"/>
          <a:stretch>
            <a:fillRect/>
          </a:stretch>
        </p:blipFill>
        <p:spPr>
          <a:xfrm>
            <a:off x="2038579" y="2581211"/>
            <a:ext cx="1664947" cy="1664947"/>
          </a:xfrm>
          <a:prstGeom prst="rect">
            <a:avLst/>
          </a:prstGeom>
        </p:spPr>
      </p:pic>
      <p:sp>
        <p:nvSpPr>
          <p:cNvPr id="77" name="矩形 76">
            <a:extLst>
              <a:ext uri="{FF2B5EF4-FFF2-40B4-BE49-F238E27FC236}">
                <a16:creationId xmlns:a16="http://schemas.microsoft.com/office/drawing/2014/main" id="{89C71A13-D5ED-4460-BD36-04ECC9850A1E}"/>
              </a:ext>
            </a:extLst>
          </p:cNvPr>
          <p:cNvSpPr/>
          <p:nvPr/>
        </p:nvSpPr>
        <p:spPr>
          <a:xfrm>
            <a:off x="3766087" y="2345746"/>
            <a:ext cx="1907895" cy="276999"/>
          </a:xfrm>
          <a:prstGeom prst="rect">
            <a:avLst/>
          </a:prstGeom>
        </p:spPr>
        <p:txBody>
          <a:bodyPr wrap="none">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a:t>
            </a:r>
            <a:r>
              <a:rPr lang="zh-CN" altLang="en-US" sz="1200" dirty="0">
                <a:solidFill>
                  <a:srgbClr val="000000"/>
                </a:solidFill>
                <a:latin typeface="Times New Roman" panose="02020603050405020304" pitchFamily="18" charset="0"/>
                <a:cs typeface="Times New Roman" panose="02020603050405020304" pitchFamily="18" charset="0"/>
              </a:rPr>
              <a:t>4.757618e-05,0.99995244</a:t>
            </a:r>
            <a:r>
              <a:rPr lang="en-US" altLang="zh-CN" sz="1200" dirty="0">
                <a:solidFill>
                  <a:srgbClr val="000000"/>
                </a:solidFill>
                <a:latin typeface="Times New Roman" panose="02020603050405020304" pitchFamily="18" charset="0"/>
                <a:cs typeface="Times New Roman" panose="02020603050405020304" pitchFamily="18" charset="0"/>
              </a:rPr>
              <a:t>]</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96DF816A-F804-4971-9766-0E14E493B36F}"/>
              </a:ext>
            </a:extLst>
          </p:cNvPr>
          <p:cNvSpPr/>
          <p:nvPr/>
        </p:nvSpPr>
        <p:spPr>
          <a:xfrm>
            <a:off x="3761579" y="4255542"/>
            <a:ext cx="1984839" cy="276999"/>
          </a:xfrm>
          <a:prstGeom prst="rect">
            <a:avLst/>
          </a:prstGeom>
        </p:spPr>
        <p:txBody>
          <a:bodyPr wrap="none">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a:t>
            </a:r>
            <a:r>
              <a:rPr lang="zh-CN" altLang="en-US" sz="1200" dirty="0">
                <a:solidFill>
                  <a:srgbClr val="000000"/>
                </a:solidFill>
                <a:latin typeface="Times New Roman" panose="02020603050405020304" pitchFamily="18" charset="0"/>
                <a:cs typeface="Times New Roman" panose="02020603050405020304" pitchFamily="18" charset="0"/>
              </a:rPr>
              <a:t>2.2487338e-05,0.99997747</a:t>
            </a:r>
            <a:r>
              <a:rPr lang="en-US" altLang="zh-CN" sz="1200" dirty="0">
                <a:solidFill>
                  <a:srgbClr val="000000"/>
                </a:solidFill>
                <a:latin typeface="Times New Roman" panose="02020603050405020304" pitchFamily="18" charset="0"/>
                <a:cs typeface="Times New Roman" panose="02020603050405020304" pitchFamily="18" charset="0"/>
              </a:rPr>
              <a:t>]</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pic>
        <p:nvPicPr>
          <p:cNvPr id="80" name="图片 79">
            <a:extLst>
              <a:ext uri="{FF2B5EF4-FFF2-40B4-BE49-F238E27FC236}">
                <a16:creationId xmlns:a16="http://schemas.microsoft.com/office/drawing/2014/main" id="{4A955AFE-660D-4FD6-A7B5-E3CB17985869}"/>
              </a:ext>
            </a:extLst>
          </p:cNvPr>
          <p:cNvPicPr>
            <a:picLocks noChangeAspect="1"/>
          </p:cNvPicPr>
          <p:nvPr/>
        </p:nvPicPr>
        <p:blipFill>
          <a:blip r:embed="rId12"/>
          <a:stretch>
            <a:fillRect/>
          </a:stretch>
        </p:blipFill>
        <p:spPr>
          <a:xfrm>
            <a:off x="110661" y="4545034"/>
            <a:ext cx="1702397" cy="1702397"/>
          </a:xfrm>
          <a:prstGeom prst="rect">
            <a:avLst/>
          </a:prstGeom>
        </p:spPr>
      </p:pic>
      <p:pic>
        <p:nvPicPr>
          <p:cNvPr id="82" name="图片 81">
            <a:extLst>
              <a:ext uri="{FF2B5EF4-FFF2-40B4-BE49-F238E27FC236}">
                <a16:creationId xmlns:a16="http://schemas.microsoft.com/office/drawing/2014/main" id="{D82D2C5B-AF45-4E12-8D7B-986A0E51F73C}"/>
              </a:ext>
            </a:extLst>
          </p:cNvPr>
          <p:cNvPicPr>
            <a:picLocks noChangeAspect="1"/>
          </p:cNvPicPr>
          <p:nvPr/>
        </p:nvPicPr>
        <p:blipFill>
          <a:blip r:embed="rId13"/>
          <a:stretch>
            <a:fillRect/>
          </a:stretch>
        </p:blipFill>
        <p:spPr>
          <a:xfrm>
            <a:off x="7469418" y="4500187"/>
            <a:ext cx="1709774" cy="1709774"/>
          </a:xfrm>
          <a:prstGeom prst="rect">
            <a:avLst/>
          </a:prstGeom>
        </p:spPr>
      </p:pic>
      <p:pic>
        <p:nvPicPr>
          <p:cNvPr id="84" name="图片 83">
            <a:extLst>
              <a:ext uri="{FF2B5EF4-FFF2-40B4-BE49-F238E27FC236}">
                <a16:creationId xmlns:a16="http://schemas.microsoft.com/office/drawing/2014/main" id="{66398022-4533-45B5-9528-6B7D8309115F}"/>
              </a:ext>
            </a:extLst>
          </p:cNvPr>
          <p:cNvPicPr>
            <a:picLocks noChangeAspect="1"/>
          </p:cNvPicPr>
          <p:nvPr/>
        </p:nvPicPr>
        <p:blipFill>
          <a:blip r:embed="rId14"/>
          <a:stretch>
            <a:fillRect/>
          </a:stretch>
        </p:blipFill>
        <p:spPr>
          <a:xfrm>
            <a:off x="5693210" y="4520093"/>
            <a:ext cx="1708552" cy="1708552"/>
          </a:xfrm>
          <a:prstGeom prst="rect">
            <a:avLst/>
          </a:prstGeom>
        </p:spPr>
      </p:pic>
      <p:pic>
        <p:nvPicPr>
          <p:cNvPr id="86" name="图片 85">
            <a:extLst>
              <a:ext uri="{FF2B5EF4-FFF2-40B4-BE49-F238E27FC236}">
                <a16:creationId xmlns:a16="http://schemas.microsoft.com/office/drawing/2014/main" id="{DE120233-D46E-44D4-827E-7A27D5E0E9D5}"/>
              </a:ext>
            </a:extLst>
          </p:cNvPr>
          <p:cNvPicPr>
            <a:picLocks noChangeAspect="1"/>
          </p:cNvPicPr>
          <p:nvPr/>
        </p:nvPicPr>
        <p:blipFill>
          <a:blip r:embed="rId15"/>
          <a:stretch>
            <a:fillRect/>
          </a:stretch>
        </p:blipFill>
        <p:spPr>
          <a:xfrm>
            <a:off x="3859952" y="4500187"/>
            <a:ext cx="1748364" cy="1748364"/>
          </a:xfrm>
          <a:prstGeom prst="rect">
            <a:avLst/>
          </a:prstGeom>
        </p:spPr>
      </p:pic>
      <p:pic>
        <p:nvPicPr>
          <p:cNvPr id="88" name="图片 87">
            <a:extLst>
              <a:ext uri="{FF2B5EF4-FFF2-40B4-BE49-F238E27FC236}">
                <a16:creationId xmlns:a16="http://schemas.microsoft.com/office/drawing/2014/main" id="{0E957E26-A979-422A-A610-2B3A27A7CC78}"/>
              </a:ext>
            </a:extLst>
          </p:cNvPr>
          <p:cNvPicPr>
            <a:picLocks noChangeAspect="1"/>
          </p:cNvPicPr>
          <p:nvPr/>
        </p:nvPicPr>
        <p:blipFill>
          <a:blip r:embed="rId16"/>
          <a:stretch>
            <a:fillRect/>
          </a:stretch>
        </p:blipFill>
        <p:spPr>
          <a:xfrm>
            <a:off x="2001129" y="4501307"/>
            <a:ext cx="1746124" cy="1746124"/>
          </a:xfrm>
          <a:prstGeom prst="rect">
            <a:avLst/>
          </a:prstGeom>
        </p:spPr>
      </p:pic>
    </p:spTree>
    <p:extLst>
      <p:ext uri="{BB962C8B-B14F-4D97-AF65-F5344CB8AC3E}">
        <p14:creationId xmlns:p14="http://schemas.microsoft.com/office/powerpoint/2010/main" val="3718540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215B00D5-D623-4C9A-9734-D8C5B2056F58}"/>
              </a:ext>
            </a:extLst>
          </p:cNvPr>
          <p:cNvSpPr/>
          <p:nvPr/>
        </p:nvSpPr>
        <p:spPr>
          <a:xfrm>
            <a:off x="2663049" y="3368251"/>
            <a:ext cx="5261213" cy="171031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66EF80B4-FA47-4704-9E18-4A8E3E157BE8}"/>
              </a:ext>
            </a:extLst>
          </p:cNvPr>
          <p:cNvSpPr/>
          <p:nvPr/>
        </p:nvSpPr>
        <p:spPr>
          <a:xfrm>
            <a:off x="4613659" y="3540620"/>
            <a:ext cx="639836" cy="584784"/>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95993F35-D918-42C6-A630-D70A5FC1719A}"/>
              </a:ext>
            </a:extLst>
          </p:cNvPr>
          <p:cNvSpPr/>
          <p:nvPr/>
        </p:nvSpPr>
        <p:spPr>
          <a:xfrm>
            <a:off x="4505597" y="3621051"/>
            <a:ext cx="639836" cy="584784"/>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7DABB068-8661-4CBC-8693-BEFE42F51411}"/>
              </a:ext>
            </a:extLst>
          </p:cNvPr>
          <p:cNvSpPr/>
          <p:nvPr/>
        </p:nvSpPr>
        <p:spPr>
          <a:xfrm>
            <a:off x="4394051" y="3705761"/>
            <a:ext cx="639836" cy="584784"/>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723A2232-E5EC-4FB3-8C3C-2A7B67BCFA4C}"/>
              </a:ext>
            </a:extLst>
          </p:cNvPr>
          <p:cNvSpPr/>
          <p:nvPr/>
        </p:nvSpPr>
        <p:spPr>
          <a:xfrm>
            <a:off x="4243617" y="3797344"/>
            <a:ext cx="639836" cy="584784"/>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B7A8B5C-687D-4238-BA56-7C8B2C2D8AA3}"/>
              </a:ext>
            </a:extLst>
          </p:cNvPr>
          <p:cNvSpPr/>
          <p:nvPr/>
        </p:nvSpPr>
        <p:spPr>
          <a:xfrm>
            <a:off x="2618448" y="134283"/>
            <a:ext cx="4115230" cy="461665"/>
          </a:xfrm>
          <a:prstGeom prst="rect">
            <a:avLst/>
          </a:prstGeom>
        </p:spPr>
        <p:txBody>
          <a:bodyPr wrap="none">
            <a:spAutoFit/>
          </a:bodyPr>
          <a:lstStyle/>
          <a:p>
            <a:r>
              <a:rPr lang="en-US" altLang="zh-CN" sz="2400" b="1" dirty="0">
                <a:solidFill>
                  <a:srgbClr val="2B77C5"/>
                </a:solidFill>
              </a:rPr>
              <a:t>Lesion feature clustering  </a:t>
            </a:r>
            <a:endParaRPr lang="zh-CN" altLang="en-US" sz="2400" b="1" dirty="0">
              <a:solidFill>
                <a:srgbClr val="2B77C5"/>
              </a:solidFill>
            </a:endParaRPr>
          </a:p>
        </p:txBody>
      </p:sp>
      <p:cxnSp>
        <p:nvCxnSpPr>
          <p:cNvPr id="5" name="直接连接符 4">
            <a:extLst>
              <a:ext uri="{FF2B5EF4-FFF2-40B4-BE49-F238E27FC236}">
                <a16:creationId xmlns:a16="http://schemas.microsoft.com/office/drawing/2014/main" id="{A95FE7DD-E9BD-4CEB-9CDC-319329C63782}"/>
              </a:ext>
            </a:extLst>
          </p:cNvPr>
          <p:cNvCxnSpPr>
            <a:cxnSpLocks/>
          </p:cNvCxnSpPr>
          <p:nvPr/>
        </p:nvCxnSpPr>
        <p:spPr>
          <a:xfrm>
            <a:off x="0" y="728001"/>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EE2D0B3F-43B0-45EF-8EC8-F9ACAE2CF4D9}"/>
              </a:ext>
            </a:extLst>
          </p:cNvPr>
          <p:cNvSpPr/>
          <p:nvPr/>
        </p:nvSpPr>
        <p:spPr>
          <a:xfrm>
            <a:off x="113099" y="914303"/>
            <a:ext cx="2082622" cy="369332"/>
          </a:xfrm>
          <a:prstGeom prst="rect">
            <a:avLst/>
          </a:prstGeom>
        </p:spPr>
        <p:txBody>
          <a:bodyPr wrap="none">
            <a:spAutoFit/>
          </a:bodyPr>
          <a:lstStyle/>
          <a:p>
            <a:r>
              <a:rPr lang="en-US" altLang="zh-CN" sz="1800" b="1" dirty="0">
                <a:solidFill>
                  <a:srgbClr val="2B77C5"/>
                </a:solidFill>
              </a:rPr>
              <a:t>1. Lesion feature </a:t>
            </a:r>
            <a:endParaRPr lang="zh-CN" altLang="en-US" sz="1800" dirty="0"/>
          </a:p>
        </p:txBody>
      </p:sp>
      <p:pic>
        <p:nvPicPr>
          <p:cNvPr id="7" name="图片 6">
            <a:extLst>
              <a:ext uri="{FF2B5EF4-FFF2-40B4-BE49-F238E27FC236}">
                <a16:creationId xmlns:a16="http://schemas.microsoft.com/office/drawing/2014/main" id="{24BA6724-1366-4326-92E4-8670D79ED090}"/>
              </a:ext>
            </a:extLst>
          </p:cNvPr>
          <p:cNvPicPr>
            <a:picLocks noChangeAspect="1"/>
          </p:cNvPicPr>
          <p:nvPr/>
        </p:nvPicPr>
        <p:blipFill>
          <a:blip r:embed="rId3"/>
          <a:stretch>
            <a:fillRect/>
          </a:stretch>
        </p:blipFill>
        <p:spPr>
          <a:xfrm>
            <a:off x="2377344" y="1800763"/>
            <a:ext cx="2998278" cy="1556249"/>
          </a:xfrm>
          <a:prstGeom prst="rect">
            <a:avLst/>
          </a:prstGeom>
        </p:spPr>
      </p:pic>
      <p:sp>
        <p:nvSpPr>
          <p:cNvPr id="8" name="文本框 7">
            <a:extLst>
              <a:ext uri="{FF2B5EF4-FFF2-40B4-BE49-F238E27FC236}">
                <a16:creationId xmlns:a16="http://schemas.microsoft.com/office/drawing/2014/main" id="{34CBFB17-D561-4A8E-B09D-0A6504E2CFC3}"/>
              </a:ext>
            </a:extLst>
          </p:cNvPr>
          <p:cNvSpPr txBox="1"/>
          <p:nvPr/>
        </p:nvSpPr>
        <p:spPr>
          <a:xfrm>
            <a:off x="4874319" y="1528015"/>
            <a:ext cx="1693543" cy="338554"/>
          </a:xfrm>
          <a:prstGeom prst="rect">
            <a:avLst/>
          </a:prstGeom>
          <a:noFill/>
        </p:spPr>
        <p:txBody>
          <a:bodyPr wrap="squar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Flatten feature</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AE5D7EF3-9404-4956-8A4B-7272A4F7B3BC}"/>
              </a:ext>
            </a:extLst>
          </p:cNvPr>
          <p:cNvSpPr txBox="1"/>
          <p:nvPr/>
        </p:nvSpPr>
        <p:spPr>
          <a:xfrm>
            <a:off x="1378129" y="1509978"/>
            <a:ext cx="775063" cy="338554"/>
          </a:xfrm>
          <a:prstGeom prst="rect">
            <a:avLst/>
          </a:prstGeom>
          <a:noFill/>
        </p:spPr>
        <p:txBody>
          <a:bodyPr wrap="squar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Input</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7A1D904F-9637-4B1F-BEC2-98F27B972987}"/>
              </a:ext>
            </a:extLst>
          </p:cNvPr>
          <p:cNvSpPr txBox="1"/>
          <p:nvPr/>
        </p:nvSpPr>
        <p:spPr>
          <a:xfrm>
            <a:off x="2816351" y="1518623"/>
            <a:ext cx="2120263" cy="338554"/>
          </a:xfrm>
          <a:prstGeom prst="rect">
            <a:avLst/>
          </a:prstGeom>
          <a:noFill/>
        </p:spPr>
        <p:txBody>
          <a:bodyPr wrap="squar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DL-model</a:t>
            </a:r>
            <a:endParaRPr lang="zh-CN" altLang="en-US" dirty="0">
              <a:solidFill>
                <a:srgbClr val="000000"/>
              </a:solidFill>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12E8C468-4D6D-4016-913C-EB58EE1181B5}"/>
              </a:ext>
            </a:extLst>
          </p:cNvPr>
          <p:cNvCxnSpPr>
            <a:cxnSpLocks/>
          </p:cNvCxnSpPr>
          <p:nvPr/>
        </p:nvCxnSpPr>
        <p:spPr>
          <a:xfrm>
            <a:off x="5947614" y="2547494"/>
            <a:ext cx="769620" cy="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1" name="椭圆 20">
            <a:extLst>
              <a:ext uri="{FF2B5EF4-FFF2-40B4-BE49-F238E27FC236}">
                <a16:creationId xmlns:a16="http://schemas.microsoft.com/office/drawing/2014/main" id="{401B308C-51A6-46BF-9869-01758D96D3A9}"/>
              </a:ext>
            </a:extLst>
          </p:cNvPr>
          <p:cNvSpPr/>
          <p:nvPr/>
        </p:nvSpPr>
        <p:spPr>
          <a:xfrm>
            <a:off x="7048728" y="2460601"/>
            <a:ext cx="238125" cy="29018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n w="0"/>
              <a:solidFill>
                <a:schemeClr val="accent3"/>
              </a:solidFill>
              <a:effectLst>
                <a:outerShdw blurRad="38100" dist="25400" dir="5400000" algn="ctr" rotWithShape="0">
                  <a:srgbClr val="6E747A">
                    <a:alpha val="43000"/>
                  </a:srgbClr>
                </a:outerShdw>
              </a:effectLst>
            </a:endParaRPr>
          </a:p>
        </p:txBody>
      </p:sp>
      <p:sp>
        <p:nvSpPr>
          <p:cNvPr id="22" name="文本框 21">
            <a:extLst>
              <a:ext uri="{FF2B5EF4-FFF2-40B4-BE49-F238E27FC236}">
                <a16:creationId xmlns:a16="http://schemas.microsoft.com/office/drawing/2014/main" id="{A8394A08-6284-460A-8241-A086522F07D5}"/>
              </a:ext>
            </a:extLst>
          </p:cNvPr>
          <p:cNvSpPr txBox="1"/>
          <p:nvPr/>
        </p:nvSpPr>
        <p:spPr>
          <a:xfrm>
            <a:off x="6459670" y="1534368"/>
            <a:ext cx="1464592" cy="338554"/>
          </a:xfrm>
          <a:prstGeom prst="rect">
            <a:avLst/>
          </a:prstGeom>
          <a:noFill/>
        </p:spPr>
        <p:txBody>
          <a:bodyPr wrap="squar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Class score</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23" name="Rectangle 1">
            <a:extLst>
              <a:ext uri="{FF2B5EF4-FFF2-40B4-BE49-F238E27FC236}">
                <a16:creationId xmlns:a16="http://schemas.microsoft.com/office/drawing/2014/main" id="{9D6806A6-7EC1-4825-AA4B-9FC7D6CBC734}"/>
              </a:ext>
            </a:extLst>
          </p:cNvPr>
          <p:cNvSpPr>
            <a:spLocks noChangeArrowheads="1"/>
          </p:cNvSpPr>
          <p:nvPr/>
        </p:nvSpPr>
        <p:spPr bwMode="auto">
          <a:xfrm>
            <a:off x="6459670" y="2094682"/>
            <a:ext cx="169568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var(--jp-code-font-family)"/>
              </a:rPr>
              <a:t>[0.99617696 0.00382302]</a:t>
            </a:r>
            <a:r>
              <a:rPr kumimoji="0" lang="zh-CN" altLang="zh-CN" sz="600" b="0" i="0" u="none" strike="noStrike" cap="none" normalizeH="0" baseline="0" dirty="0">
                <a:ln>
                  <a:noFill/>
                </a:ln>
                <a:solidFill>
                  <a:srgbClr val="000000"/>
                </a:solidFill>
                <a:effectLst/>
              </a:rPr>
              <a:t> </a:t>
            </a:r>
            <a:endParaRPr kumimoji="0" lang="zh-CN" altLang="zh-CN" sz="1800" b="0" i="0" u="none" strike="noStrike" cap="none" normalizeH="0" baseline="0" dirty="0">
              <a:ln>
                <a:noFill/>
              </a:ln>
              <a:solidFill>
                <a:srgbClr val="000000"/>
              </a:solidFill>
              <a:effectLst/>
            </a:endParaRPr>
          </a:p>
        </p:txBody>
      </p:sp>
      <p:sp>
        <p:nvSpPr>
          <p:cNvPr id="27" name="文本框 26">
            <a:extLst>
              <a:ext uri="{FF2B5EF4-FFF2-40B4-BE49-F238E27FC236}">
                <a16:creationId xmlns:a16="http://schemas.microsoft.com/office/drawing/2014/main" id="{C43E186B-1DC7-4E90-AD6D-B25CF20D5682}"/>
              </a:ext>
            </a:extLst>
          </p:cNvPr>
          <p:cNvSpPr txBox="1"/>
          <p:nvPr/>
        </p:nvSpPr>
        <p:spPr>
          <a:xfrm>
            <a:off x="6434477" y="3724364"/>
            <a:ext cx="1544759" cy="307777"/>
          </a:xfrm>
          <a:prstGeom prst="rect">
            <a:avLst/>
          </a:prstGeom>
          <a:noFill/>
        </p:spPr>
        <p:txBody>
          <a:bodyPr wrap="square" rtlCol="0">
            <a:spAutoFit/>
          </a:bodyPr>
          <a:lstStyle/>
          <a:p>
            <a:r>
              <a:rPr lang="en-US" altLang="zh-CN" sz="1400" dirty="0">
                <a:solidFill>
                  <a:srgbClr val="000000"/>
                </a:solidFill>
                <a:latin typeface="Times New Roman" panose="02020603050405020304" pitchFamily="18" charset="0"/>
                <a:cs typeface="Times New Roman" panose="02020603050405020304" pitchFamily="18" charset="0"/>
              </a:rPr>
              <a:t>Gradient backprop</a:t>
            </a:r>
            <a:endParaRPr lang="zh-CN" altLang="en-US" sz="1400" dirty="0">
              <a:solidFill>
                <a:srgbClr val="000000"/>
              </a:solidFill>
              <a:latin typeface="Times New Roman" panose="02020603050405020304" pitchFamily="18" charset="0"/>
              <a:cs typeface="Times New Roman" panose="02020603050405020304" pitchFamily="18" charset="0"/>
            </a:endParaRPr>
          </a:p>
        </p:txBody>
      </p:sp>
      <p:sp>
        <p:nvSpPr>
          <p:cNvPr id="30" name="箭头: 右 29">
            <a:extLst>
              <a:ext uri="{FF2B5EF4-FFF2-40B4-BE49-F238E27FC236}">
                <a16:creationId xmlns:a16="http://schemas.microsoft.com/office/drawing/2014/main" id="{866F7034-5B51-4DD1-8892-275DD037991A}"/>
              </a:ext>
            </a:extLst>
          </p:cNvPr>
          <p:cNvSpPr/>
          <p:nvPr/>
        </p:nvSpPr>
        <p:spPr>
          <a:xfrm>
            <a:off x="2292517" y="2488848"/>
            <a:ext cx="263884" cy="211034"/>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8" name="对象 37">
            <a:extLst>
              <a:ext uri="{FF2B5EF4-FFF2-40B4-BE49-F238E27FC236}">
                <a16:creationId xmlns:a16="http://schemas.microsoft.com/office/drawing/2014/main" id="{A6C56A9E-4150-4D94-A64F-1CE7D139C8FC}"/>
              </a:ext>
            </a:extLst>
          </p:cNvPr>
          <p:cNvGraphicFramePr>
            <a:graphicFrameLocks noChangeAspect="1"/>
          </p:cNvGraphicFramePr>
          <p:nvPr>
            <p:extLst>
              <p:ext uri="{D42A27DB-BD31-4B8C-83A1-F6EECF244321}">
                <p14:modId xmlns:p14="http://schemas.microsoft.com/office/powerpoint/2010/main" val="587803049"/>
              </p:ext>
            </p:extLst>
          </p:nvPr>
        </p:nvGraphicFramePr>
        <p:xfrm>
          <a:off x="7048728" y="5285989"/>
          <a:ext cx="1928997" cy="658482"/>
        </p:xfrm>
        <a:graphic>
          <a:graphicData uri="http://schemas.openxmlformats.org/presentationml/2006/ole">
            <mc:AlternateContent xmlns:mc="http://schemas.openxmlformats.org/markup-compatibility/2006">
              <mc:Choice xmlns:v="urn:schemas-microsoft-com:vml" Requires="v">
                <p:oleObj spid="_x0000_s1044" name="AxMath" r:id="rId4" imgW="1120680" imgH="383040" progId="Equation.AxMath">
                  <p:embed/>
                </p:oleObj>
              </mc:Choice>
              <mc:Fallback>
                <p:oleObj name="AxMath" r:id="rId4" imgW="1120680" imgH="383040" progId="Equation.AxMath">
                  <p:embed/>
                  <p:pic>
                    <p:nvPicPr>
                      <p:cNvPr id="71" name="对象 70">
                        <a:extLst>
                          <a:ext uri="{FF2B5EF4-FFF2-40B4-BE49-F238E27FC236}">
                            <a16:creationId xmlns:a16="http://schemas.microsoft.com/office/drawing/2014/main" id="{0AF25590-D2F3-48A1-9098-CD4B9DA0FCBB}"/>
                          </a:ext>
                        </a:extLst>
                      </p:cNvPr>
                      <p:cNvPicPr/>
                      <p:nvPr/>
                    </p:nvPicPr>
                    <p:blipFill>
                      <a:blip r:embed="rId5"/>
                      <a:stretch>
                        <a:fillRect/>
                      </a:stretch>
                    </p:blipFill>
                    <p:spPr>
                      <a:xfrm>
                        <a:off x="7048728" y="5285989"/>
                        <a:ext cx="1928997" cy="658482"/>
                      </a:xfrm>
                      <a:prstGeom prst="rect">
                        <a:avLst/>
                      </a:prstGeom>
                    </p:spPr>
                  </p:pic>
                </p:oleObj>
              </mc:Fallback>
            </mc:AlternateContent>
          </a:graphicData>
        </a:graphic>
      </p:graphicFrame>
      <p:sp>
        <p:nvSpPr>
          <p:cNvPr id="39" name="文本框 38">
            <a:extLst>
              <a:ext uri="{FF2B5EF4-FFF2-40B4-BE49-F238E27FC236}">
                <a16:creationId xmlns:a16="http://schemas.microsoft.com/office/drawing/2014/main" id="{855D6207-9325-4D99-8A12-D9AB78B00CC0}"/>
              </a:ext>
            </a:extLst>
          </p:cNvPr>
          <p:cNvSpPr txBox="1"/>
          <p:nvPr/>
        </p:nvSpPr>
        <p:spPr>
          <a:xfrm>
            <a:off x="1226961" y="4666002"/>
            <a:ext cx="914388" cy="338554"/>
          </a:xfrm>
          <a:prstGeom prst="rect">
            <a:avLst/>
          </a:prstGeom>
          <a:noFill/>
        </p:spPr>
        <p:txBody>
          <a:bodyPr wrap="squar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CAM</a:t>
            </a:r>
            <a:endParaRPr lang="zh-CN" altLang="en-US" dirty="0">
              <a:solidFill>
                <a:srgbClr val="000000"/>
              </a:solidFill>
              <a:latin typeface="Times New Roman" panose="02020603050405020304" pitchFamily="18" charset="0"/>
              <a:cs typeface="Times New Roman" panose="02020603050405020304" pitchFamily="18" charset="0"/>
            </a:endParaRPr>
          </a:p>
        </p:txBody>
      </p:sp>
      <p:pic>
        <p:nvPicPr>
          <p:cNvPr id="45" name="图片 44">
            <a:extLst>
              <a:ext uri="{FF2B5EF4-FFF2-40B4-BE49-F238E27FC236}">
                <a16:creationId xmlns:a16="http://schemas.microsoft.com/office/drawing/2014/main" id="{67ED4FA8-AEC6-4BFB-B032-D0739385B99B}"/>
              </a:ext>
            </a:extLst>
          </p:cNvPr>
          <p:cNvPicPr>
            <a:picLocks noChangeAspect="1"/>
          </p:cNvPicPr>
          <p:nvPr/>
        </p:nvPicPr>
        <p:blipFill>
          <a:blip r:embed="rId6"/>
          <a:stretch>
            <a:fillRect/>
          </a:stretch>
        </p:blipFill>
        <p:spPr>
          <a:xfrm>
            <a:off x="1224465" y="3636940"/>
            <a:ext cx="954454" cy="954454"/>
          </a:xfrm>
          <a:prstGeom prst="rect">
            <a:avLst/>
          </a:prstGeom>
        </p:spPr>
      </p:pic>
      <p:pic>
        <p:nvPicPr>
          <p:cNvPr id="46" name="图片 45">
            <a:extLst>
              <a:ext uri="{FF2B5EF4-FFF2-40B4-BE49-F238E27FC236}">
                <a16:creationId xmlns:a16="http://schemas.microsoft.com/office/drawing/2014/main" id="{B52122E9-9073-4FE9-9ABA-17B39992929A}"/>
              </a:ext>
            </a:extLst>
          </p:cNvPr>
          <p:cNvPicPr>
            <a:picLocks noChangeAspect="1"/>
          </p:cNvPicPr>
          <p:nvPr/>
        </p:nvPicPr>
        <p:blipFill>
          <a:blip r:embed="rId7"/>
          <a:stretch>
            <a:fillRect/>
          </a:stretch>
        </p:blipFill>
        <p:spPr>
          <a:xfrm>
            <a:off x="1199030" y="2049792"/>
            <a:ext cx="968566" cy="968566"/>
          </a:xfrm>
          <a:prstGeom prst="rect">
            <a:avLst/>
          </a:prstGeom>
        </p:spPr>
      </p:pic>
      <p:sp>
        <p:nvSpPr>
          <p:cNvPr id="48" name="箭头: 右 47">
            <a:extLst>
              <a:ext uri="{FF2B5EF4-FFF2-40B4-BE49-F238E27FC236}">
                <a16:creationId xmlns:a16="http://schemas.microsoft.com/office/drawing/2014/main" id="{E57DE195-54E5-4D87-BA43-013081AA64A1}"/>
              </a:ext>
            </a:extLst>
          </p:cNvPr>
          <p:cNvSpPr/>
          <p:nvPr/>
        </p:nvSpPr>
        <p:spPr>
          <a:xfrm>
            <a:off x="5132023" y="2475364"/>
            <a:ext cx="263884" cy="211034"/>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56DD6707-9B21-4D23-BF60-DEF3289626A9}"/>
              </a:ext>
            </a:extLst>
          </p:cNvPr>
          <p:cNvSpPr txBox="1"/>
          <p:nvPr/>
        </p:nvSpPr>
        <p:spPr>
          <a:xfrm>
            <a:off x="4197975" y="2899962"/>
            <a:ext cx="1134962" cy="261610"/>
          </a:xfrm>
          <a:prstGeom prst="rect">
            <a:avLst/>
          </a:prstGeom>
          <a:noFill/>
        </p:spPr>
        <p:txBody>
          <a:bodyPr wrap="square" rtlCol="0">
            <a:spAutoFit/>
          </a:bodyPr>
          <a:lstStyle/>
          <a:p>
            <a:r>
              <a:rPr lang="en-US" altLang="zh-CN" sz="1050" dirty="0">
                <a:solidFill>
                  <a:srgbClr val="000000"/>
                </a:solidFill>
                <a:latin typeface="Times New Roman" panose="02020603050405020304" pitchFamily="18" charset="0"/>
                <a:cs typeface="Times New Roman" panose="02020603050405020304" pitchFamily="18" charset="0"/>
              </a:rPr>
              <a:t>16×16×2048</a:t>
            </a:r>
            <a:endParaRPr lang="zh-CN" altLang="en-US" sz="1050" dirty="0">
              <a:solidFill>
                <a:srgbClr val="000000"/>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36FA08D3-1097-457F-8FA9-6FC541BF6435}"/>
              </a:ext>
            </a:extLst>
          </p:cNvPr>
          <p:cNvSpPr txBox="1"/>
          <p:nvPr/>
        </p:nvSpPr>
        <p:spPr>
          <a:xfrm>
            <a:off x="1253157" y="3069420"/>
            <a:ext cx="931265" cy="276999"/>
          </a:xfrm>
          <a:prstGeom prst="rect">
            <a:avLst/>
          </a:prstGeom>
          <a:noFill/>
        </p:spPr>
        <p:txBody>
          <a:bodyPr wrap="square" rtlCol="0">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512×512</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874382FD-B0EB-4914-BA18-7759A0A8C096}"/>
              </a:ext>
            </a:extLst>
          </p:cNvPr>
          <p:cNvSpPr/>
          <p:nvPr/>
        </p:nvSpPr>
        <p:spPr>
          <a:xfrm>
            <a:off x="5590322" y="2087486"/>
            <a:ext cx="133718" cy="10059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F1013EF5-44E8-4436-82CF-5BD84A780068}"/>
              </a:ext>
            </a:extLst>
          </p:cNvPr>
          <p:cNvSpPr/>
          <p:nvPr/>
        </p:nvSpPr>
        <p:spPr>
          <a:xfrm>
            <a:off x="5756086" y="2943087"/>
            <a:ext cx="678391" cy="261610"/>
          </a:xfrm>
          <a:prstGeom prst="rect">
            <a:avLst/>
          </a:prstGeom>
        </p:spPr>
        <p:txBody>
          <a:bodyPr wrap="none">
            <a:spAutoFit/>
          </a:bodyPr>
          <a:lstStyle/>
          <a:p>
            <a:r>
              <a:rPr lang="en-US" altLang="zh-CN" sz="1100" dirty="0">
                <a:solidFill>
                  <a:srgbClr val="000000"/>
                </a:solidFill>
                <a:latin typeface="Times New Roman" panose="02020603050405020304" pitchFamily="18" charset="0"/>
                <a:cs typeface="Times New Roman" panose="02020603050405020304" pitchFamily="18" charset="0"/>
              </a:rPr>
              <a:t>1×2048</a:t>
            </a:r>
            <a:endParaRPr lang="zh-CN" altLang="en-US" sz="1100" dirty="0">
              <a:solidFill>
                <a:srgbClr val="000000"/>
              </a:solidFill>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9820DA2A-5846-4DCE-8635-E74E420098CC}"/>
              </a:ext>
            </a:extLst>
          </p:cNvPr>
          <p:cNvSpPr txBox="1"/>
          <p:nvPr/>
        </p:nvSpPr>
        <p:spPr>
          <a:xfrm>
            <a:off x="5778539" y="2606187"/>
            <a:ext cx="1123085" cy="276999"/>
          </a:xfrm>
          <a:prstGeom prst="rect">
            <a:avLst/>
          </a:prstGeom>
          <a:noFill/>
        </p:spPr>
        <p:txBody>
          <a:bodyPr wrap="square" rtlCol="0">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Classification</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28582FC9-8428-4CF2-9DC4-D2A2769B1845}"/>
              </a:ext>
            </a:extLst>
          </p:cNvPr>
          <p:cNvSpPr/>
          <p:nvPr/>
        </p:nvSpPr>
        <p:spPr>
          <a:xfrm>
            <a:off x="5947614" y="3587677"/>
            <a:ext cx="160340" cy="908235"/>
          </a:xfrm>
          <a:prstGeom prst="rect">
            <a:avLst/>
          </a:prstGeom>
          <a:ln>
            <a:solidFill>
              <a:srgbClr val="000000"/>
            </a:solidFill>
          </a:ln>
          <a:effectLst/>
        </p:spPr>
        <p:style>
          <a:lnRef idx="1">
            <a:schemeClr val="accent1"/>
          </a:lnRef>
          <a:fillRef idx="1001">
            <a:schemeClr val="lt1"/>
          </a:fillRef>
          <a:effectRef idx="2">
            <a:schemeClr val="accent1"/>
          </a:effectRef>
          <a:fontRef idx="minor">
            <a:schemeClr val="lt1"/>
          </a:fontRef>
        </p:style>
        <p:txBody>
          <a:bodyPr rtlCol="0" anchor="ctr"/>
          <a:lstStyle/>
          <a:p>
            <a:pPr algn="ctr"/>
            <a:endParaRPr lang="zh-CN" altLang="en-US"/>
          </a:p>
        </p:txBody>
      </p:sp>
      <p:cxnSp>
        <p:nvCxnSpPr>
          <p:cNvPr id="58" name="连接符: 肘形 57">
            <a:extLst>
              <a:ext uri="{FF2B5EF4-FFF2-40B4-BE49-F238E27FC236}">
                <a16:creationId xmlns:a16="http://schemas.microsoft.com/office/drawing/2014/main" id="{E41B404E-FD41-4092-BF06-5075D76A0F69}"/>
              </a:ext>
            </a:extLst>
          </p:cNvPr>
          <p:cNvCxnSpPr>
            <a:cxnSpLocks/>
          </p:cNvCxnSpPr>
          <p:nvPr/>
        </p:nvCxnSpPr>
        <p:spPr>
          <a:xfrm rot="5400000">
            <a:off x="6119849" y="3007571"/>
            <a:ext cx="1200611" cy="943625"/>
          </a:xfrm>
          <a:prstGeom prst="bentConnector3">
            <a:avLst>
              <a:gd name="adj1" fmla="val 100049"/>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63" name="矩形 62">
            <a:extLst>
              <a:ext uri="{FF2B5EF4-FFF2-40B4-BE49-F238E27FC236}">
                <a16:creationId xmlns:a16="http://schemas.microsoft.com/office/drawing/2014/main" id="{108899AA-73E1-4067-B4A0-9B0F55D02B18}"/>
              </a:ext>
            </a:extLst>
          </p:cNvPr>
          <p:cNvSpPr/>
          <p:nvPr/>
        </p:nvSpPr>
        <p:spPr>
          <a:xfrm>
            <a:off x="4120161" y="3897571"/>
            <a:ext cx="639836" cy="584784"/>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D4BFCCE5-5F48-4DFC-B3B0-A247F88747DC}"/>
              </a:ext>
            </a:extLst>
          </p:cNvPr>
          <p:cNvSpPr/>
          <p:nvPr/>
        </p:nvSpPr>
        <p:spPr>
          <a:xfrm>
            <a:off x="5525213" y="4710197"/>
            <a:ext cx="1933543" cy="338554"/>
          </a:xfrm>
          <a:prstGeom prst="rect">
            <a:avLst/>
          </a:prstGeom>
        </p:spPr>
        <p:txBody>
          <a:bodyPr wrap="none">
            <a:spAutoFit/>
          </a:bodyPr>
          <a:lstStyle/>
          <a:p>
            <a:r>
              <a:rPr lang="en-US" altLang="zh-CN" dirty="0">
                <a:solidFill>
                  <a:srgbClr val="000000"/>
                </a:solidFill>
                <a:latin typeface="Times New Roman" panose="02020603050405020304" pitchFamily="18" charset="0"/>
                <a:cs typeface="Times New Roman" panose="02020603050405020304" pitchFamily="18" charset="0"/>
              </a:rPr>
              <a:t>Gradient weight (</a:t>
            </a:r>
            <a:r>
              <a:rPr lang="en-US" altLang="zh-CN" i="1" dirty="0">
                <a:solidFill>
                  <a:srgbClr val="242021"/>
                </a:solidFill>
                <a:latin typeface="CMMI1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i="1" dirty="0">
                <a:solidFill>
                  <a:srgbClr val="242021"/>
                </a:solidFill>
                <a:latin typeface="CMMI10"/>
              </a:rPr>
              <a:t> </a:t>
            </a:r>
            <a:endParaRPr lang="zh-CN" altLang="en-US" dirty="0"/>
          </a:p>
        </p:txBody>
      </p:sp>
      <p:sp>
        <p:nvSpPr>
          <p:cNvPr id="74" name="文本框 73">
            <a:extLst>
              <a:ext uri="{FF2B5EF4-FFF2-40B4-BE49-F238E27FC236}">
                <a16:creationId xmlns:a16="http://schemas.microsoft.com/office/drawing/2014/main" id="{FBA04BD2-3A54-4329-A3B2-C1C775564CF8}"/>
              </a:ext>
            </a:extLst>
          </p:cNvPr>
          <p:cNvSpPr txBox="1"/>
          <p:nvPr/>
        </p:nvSpPr>
        <p:spPr>
          <a:xfrm>
            <a:off x="4666727" y="4416597"/>
            <a:ext cx="1134962" cy="261610"/>
          </a:xfrm>
          <a:prstGeom prst="rect">
            <a:avLst/>
          </a:prstGeom>
          <a:noFill/>
        </p:spPr>
        <p:txBody>
          <a:bodyPr wrap="square" rtlCol="0">
            <a:spAutoFit/>
          </a:bodyPr>
          <a:lstStyle/>
          <a:p>
            <a:r>
              <a:rPr lang="en-US" altLang="zh-CN" sz="1050" dirty="0">
                <a:solidFill>
                  <a:srgbClr val="000000"/>
                </a:solidFill>
                <a:latin typeface="Times New Roman" panose="02020603050405020304" pitchFamily="18" charset="0"/>
                <a:cs typeface="Times New Roman" panose="02020603050405020304" pitchFamily="18" charset="0"/>
              </a:rPr>
              <a:t>16×16×2048</a:t>
            </a:r>
            <a:endParaRPr lang="zh-CN" altLang="en-US" sz="1050" dirty="0">
              <a:solidFill>
                <a:srgbClr val="000000"/>
              </a:solidFill>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379F898E-0AE3-4611-9936-1628D8AA7B56}"/>
              </a:ext>
            </a:extLst>
          </p:cNvPr>
          <p:cNvSpPr/>
          <p:nvPr/>
        </p:nvSpPr>
        <p:spPr>
          <a:xfrm>
            <a:off x="3904276" y="4703532"/>
            <a:ext cx="1693092" cy="338554"/>
          </a:xfrm>
          <a:prstGeom prst="rect">
            <a:avLst/>
          </a:prstGeom>
        </p:spPr>
        <p:txBody>
          <a:bodyPr wrap="none">
            <a:spAutoFit/>
          </a:bodyPr>
          <a:lstStyle/>
          <a:p>
            <a:r>
              <a:rPr lang="en-US" altLang="zh-CN" dirty="0">
                <a:solidFill>
                  <a:srgbClr val="000000"/>
                </a:solidFill>
                <a:latin typeface="Times New Roman" panose="02020603050405020304" pitchFamily="18" charset="0"/>
                <a:cs typeface="Times New Roman" panose="02020603050405020304" pitchFamily="18" charset="0"/>
              </a:rPr>
              <a:t> Feature maps (</a:t>
            </a:r>
            <a:r>
              <a:rPr lang="en-US" altLang="zh-CN" i="1" dirty="0">
                <a:solidFill>
                  <a:srgbClr val="242021"/>
                </a:solidFill>
                <a:latin typeface="CMMI10"/>
              </a:rPr>
              <a:t>A</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i="1" dirty="0">
                <a:solidFill>
                  <a:srgbClr val="242021"/>
                </a:solidFill>
                <a:latin typeface="CMMI10"/>
              </a:rPr>
              <a:t> </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4A125359-D1D6-4328-BBE4-3EA9B1BF349E}"/>
              </a:ext>
            </a:extLst>
          </p:cNvPr>
          <p:cNvSpPr txBox="1"/>
          <p:nvPr/>
        </p:nvSpPr>
        <p:spPr>
          <a:xfrm>
            <a:off x="6096627" y="4370648"/>
            <a:ext cx="790717" cy="261610"/>
          </a:xfrm>
          <a:prstGeom prst="rect">
            <a:avLst/>
          </a:prstGeom>
          <a:noFill/>
        </p:spPr>
        <p:txBody>
          <a:bodyPr wrap="square" rtlCol="0">
            <a:spAutoFit/>
          </a:bodyPr>
          <a:lstStyle/>
          <a:p>
            <a:r>
              <a:rPr lang="en-US" altLang="zh-CN" sz="1050" dirty="0">
                <a:solidFill>
                  <a:srgbClr val="000000"/>
                </a:solidFill>
                <a:latin typeface="Times New Roman" panose="02020603050405020304" pitchFamily="18" charset="0"/>
                <a:cs typeface="Times New Roman" panose="02020603050405020304" pitchFamily="18" charset="0"/>
              </a:rPr>
              <a:t>1×2048</a:t>
            </a:r>
            <a:endParaRPr lang="zh-CN" altLang="en-US" sz="1050" dirty="0">
              <a:solidFill>
                <a:srgbClr val="000000"/>
              </a:solidFill>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419ACEBE-2FBA-4B24-9ABB-15D3B0E9B5E2}"/>
              </a:ext>
            </a:extLst>
          </p:cNvPr>
          <p:cNvSpPr txBox="1"/>
          <p:nvPr/>
        </p:nvSpPr>
        <p:spPr>
          <a:xfrm>
            <a:off x="5205196" y="3733674"/>
            <a:ext cx="790717" cy="584775"/>
          </a:xfrm>
          <a:prstGeom prst="rect">
            <a:avLst/>
          </a:prstGeom>
          <a:noFill/>
        </p:spPr>
        <p:txBody>
          <a:bodyPr wrap="square" rtlCol="0">
            <a:spAutoFit/>
          </a:bodyPr>
          <a:lstStyle/>
          <a:p>
            <a:r>
              <a:rPr lang="en-US" altLang="zh-CN" sz="3200" dirty="0">
                <a:solidFill>
                  <a:srgbClr val="000000"/>
                </a:solidFill>
                <a:latin typeface="Times New Roman" panose="02020603050405020304" pitchFamily="18" charset="0"/>
                <a:cs typeface="Times New Roman" panose="02020603050405020304" pitchFamily="18" charset="0"/>
              </a:rPr>
              <a:t>·</a:t>
            </a:r>
            <a:endParaRPr lang="zh-CN" altLang="en-US" sz="3200" dirty="0">
              <a:solidFill>
                <a:srgbClr val="000000"/>
              </a:solidFill>
              <a:latin typeface="Times New Roman" panose="02020603050405020304" pitchFamily="18" charset="0"/>
              <a:cs typeface="Times New Roman" panose="02020603050405020304" pitchFamily="18" charset="0"/>
            </a:endParaRPr>
          </a:p>
        </p:txBody>
      </p:sp>
      <p:pic>
        <p:nvPicPr>
          <p:cNvPr id="80" name="图片 79">
            <a:extLst>
              <a:ext uri="{FF2B5EF4-FFF2-40B4-BE49-F238E27FC236}">
                <a16:creationId xmlns:a16="http://schemas.microsoft.com/office/drawing/2014/main" id="{F0FE0659-924A-473C-A545-2579247DC811}"/>
              </a:ext>
            </a:extLst>
          </p:cNvPr>
          <p:cNvPicPr>
            <a:picLocks noChangeAspect="1"/>
          </p:cNvPicPr>
          <p:nvPr/>
        </p:nvPicPr>
        <p:blipFill>
          <a:blip r:embed="rId8"/>
          <a:stretch>
            <a:fillRect/>
          </a:stretch>
        </p:blipFill>
        <p:spPr>
          <a:xfrm>
            <a:off x="2891517" y="3719619"/>
            <a:ext cx="678391" cy="678391"/>
          </a:xfrm>
          <a:prstGeom prst="rect">
            <a:avLst/>
          </a:prstGeom>
        </p:spPr>
      </p:pic>
      <p:sp>
        <p:nvSpPr>
          <p:cNvPr id="81" name="文本框 80">
            <a:extLst>
              <a:ext uri="{FF2B5EF4-FFF2-40B4-BE49-F238E27FC236}">
                <a16:creationId xmlns:a16="http://schemas.microsoft.com/office/drawing/2014/main" id="{FC41DB6B-A967-4A57-A88F-86C57742C2C9}"/>
              </a:ext>
            </a:extLst>
          </p:cNvPr>
          <p:cNvSpPr txBox="1"/>
          <p:nvPr/>
        </p:nvSpPr>
        <p:spPr>
          <a:xfrm>
            <a:off x="1884443" y="4568828"/>
            <a:ext cx="931265" cy="261610"/>
          </a:xfrm>
          <a:prstGeom prst="rect">
            <a:avLst/>
          </a:prstGeom>
          <a:noFill/>
        </p:spPr>
        <p:txBody>
          <a:bodyPr wrap="square" rtlCol="0">
            <a:spAutoFit/>
          </a:bodyPr>
          <a:lstStyle/>
          <a:p>
            <a:r>
              <a:rPr lang="en-US" altLang="zh-CN" sz="1100" dirty="0">
                <a:solidFill>
                  <a:srgbClr val="000000"/>
                </a:solidFill>
                <a:latin typeface="Times New Roman" panose="02020603050405020304" pitchFamily="18" charset="0"/>
                <a:cs typeface="Times New Roman" panose="02020603050405020304" pitchFamily="18" charset="0"/>
              </a:rPr>
              <a:t>512×512</a:t>
            </a:r>
            <a:endParaRPr lang="zh-CN" altLang="en-US" sz="1100" dirty="0">
              <a:solidFill>
                <a:srgbClr val="000000"/>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897DD0D9-F0C5-4329-9C7A-760AA337C960}"/>
              </a:ext>
            </a:extLst>
          </p:cNvPr>
          <p:cNvSpPr/>
          <p:nvPr/>
        </p:nvSpPr>
        <p:spPr>
          <a:xfrm>
            <a:off x="2739492" y="4703532"/>
            <a:ext cx="1300356" cy="338554"/>
          </a:xfrm>
          <a:prstGeom prst="rect">
            <a:avLst/>
          </a:prstGeom>
        </p:spPr>
        <p:txBody>
          <a:bodyPr wrap="none">
            <a:spAutoFit/>
          </a:bodyPr>
          <a:lstStyle/>
          <a:p>
            <a:r>
              <a:rPr lang="en-US" altLang="zh-CN" dirty="0">
                <a:solidFill>
                  <a:srgbClr val="000000"/>
                </a:solidFill>
                <a:latin typeface="Times New Roman" panose="02020603050405020304" pitchFamily="18" charset="0"/>
                <a:cs typeface="Times New Roman" panose="02020603050405020304" pitchFamily="18" charset="0"/>
              </a:rPr>
              <a:t>Heat map (</a:t>
            </a:r>
            <a:r>
              <a:rPr lang="en-US" altLang="zh-CN" i="1" dirty="0">
                <a:solidFill>
                  <a:srgbClr val="242021"/>
                </a:solidFill>
                <a:latin typeface="CMMI10"/>
              </a:rPr>
              <a:t>L</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i="1" dirty="0">
                <a:solidFill>
                  <a:srgbClr val="242021"/>
                </a:solidFill>
                <a:latin typeface="CMMI10"/>
              </a:rPr>
              <a:t> </a:t>
            </a:r>
            <a:endParaRPr lang="zh-CN" altLang="en-US" i="1" dirty="0">
              <a:solidFill>
                <a:srgbClr val="242021"/>
              </a:solidFill>
              <a:latin typeface="CMMI10"/>
            </a:endParaRPr>
          </a:p>
        </p:txBody>
      </p:sp>
      <p:sp>
        <p:nvSpPr>
          <p:cNvPr id="83" name="矩形 82">
            <a:extLst>
              <a:ext uri="{FF2B5EF4-FFF2-40B4-BE49-F238E27FC236}">
                <a16:creationId xmlns:a16="http://schemas.microsoft.com/office/drawing/2014/main" id="{6BB2678B-E7AB-4437-89FE-1796EA9B37B2}"/>
              </a:ext>
            </a:extLst>
          </p:cNvPr>
          <p:cNvSpPr/>
          <p:nvPr/>
        </p:nvSpPr>
        <p:spPr>
          <a:xfrm>
            <a:off x="3431989" y="4427083"/>
            <a:ext cx="607859" cy="261610"/>
          </a:xfrm>
          <a:prstGeom prst="rect">
            <a:avLst/>
          </a:prstGeom>
        </p:spPr>
        <p:txBody>
          <a:bodyPr wrap="none">
            <a:spAutoFit/>
          </a:bodyPr>
          <a:lstStyle/>
          <a:p>
            <a:r>
              <a:rPr lang="en-US" altLang="zh-CN" sz="1050" dirty="0">
                <a:solidFill>
                  <a:srgbClr val="000000"/>
                </a:solidFill>
                <a:latin typeface="Times New Roman" panose="02020603050405020304" pitchFamily="18" charset="0"/>
                <a:cs typeface="Times New Roman" panose="02020603050405020304" pitchFamily="18" charset="0"/>
              </a:rPr>
              <a:t>16×16</a:t>
            </a:r>
            <a:endParaRPr lang="zh-CN" altLang="en-US" sz="1050" dirty="0"/>
          </a:p>
        </p:txBody>
      </p:sp>
      <p:sp>
        <p:nvSpPr>
          <p:cNvPr id="84" name="等腰三角形 83">
            <a:extLst>
              <a:ext uri="{FF2B5EF4-FFF2-40B4-BE49-F238E27FC236}">
                <a16:creationId xmlns:a16="http://schemas.microsoft.com/office/drawing/2014/main" id="{18260357-1EEF-45DF-88DE-157C4B6A1A3F}"/>
              </a:ext>
            </a:extLst>
          </p:cNvPr>
          <p:cNvSpPr/>
          <p:nvPr/>
        </p:nvSpPr>
        <p:spPr>
          <a:xfrm rot="16200000">
            <a:off x="3710439" y="4026061"/>
            <a:ext cx="246396" cy="17977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B572168A-AB0C-440E-B530-F8351E97E4E5}"/>
              </a:ext>
            </a:extLst>
          </p:cNvPr>
          <p:cNvSpPr/>
          <p:nvPr/>
        </p:nvSpPr>
        <p:spPr>
          <a:xfrm>
            <a:off x="45949" y="2345005"/>
            <a:ext cx="1142428" cy="338554"/>
          </a:xfrm>
          <a:prstGeom prst="rect">
            <a:avLst/>
          </a:prstGeom>
        </p:spPr>
        <p:txBody>
          <a:bodyPr wrap="none">
            <a:spAutoFit/>
          </a:bodyPr>
          <a:lstStyle/>
          <a:p>
            <a:r>
              <a:rPr lang="en-US" altLang="zh-CN" dirty="0">
                <a:solidFill>
                  <a:srgbClr val="000000"/>
                </a:solidFill>
                <a:latin typeface="Times New Roman" panose="02020603050405020304" pitchFamily="18" charset="0"/>
                <a:cs typeface="Times New Roman" panose="02020603050405020304" pitchFamily="18" charset="0"/>
              </a:rPr>
              <a:t>Train phase</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53D71B1B-7E46-4C42-A3CB-9FA0713089F3}"/>
              </a:ext>
            </a:extLst>
          </p:cNvPr>
          <p:cNvSpPr/>
          <p:nvPr/>
        </p:nvSpPr>
        <p:spPr>
          <a:xfrm>
            <a:off x="48735" y="3869870"/>
            <a:ext cx="1213794" cy="584775"/>
          </a:xfrm>
          <a:prstGeom prst="rect">
            <a:avLst/>
          </a:prstGeom>
        </p:spPr>
        <p:txBody>
          <a:bodyPr wrap="none">
            <a:spAutoFit/>
          </a:bodyPr>
          <a:lstStyle/>
          <a:p>
            <a:r>
              <a:rPr lang="en-US" altLang="zh-CN" dirty="0">
                <a:solidFill>
                  <a:srgbClr val="000000"/>
                </a:solidFill>
                <a:latin typeface="Times New Roman" panose="02020603050405020304" pitchFamily="18" charset="0"/>
                <a:cs typeface="Times New Roman" panose="02020603050405020304" pitchFamily="18" charset="0"/>
              </a:rPr>
              <a:t>Localization</a:t>
            </a:r>
          </a:p>
          <a:p>
            <a:r>
              <a:rPr lang="en-US" altLang="zh-CN" dirty="0">
                <a:solidFill>
                  <a:srgbClr val="000000"/>
                </a:solidFill>
                <a:latin typeface="Times New Roman" panose="02020603050405020304" pitchFamily="18" charset="0"/>
                <a:cs typeface="Times New Roman" panose="02020603050405020304" pitchFamily="18" charset="0"/>
              </a:rPr>
              <a:t> phase</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100" name="箭头: 上下 99">
            <a:extLst>
              <a:ext uri="{FF2B5EF4-FFF2-40B4-BE49-F238E27FC236}">
                <a16:creationId xmlns:a16="http://schemas.microsoft.com/office/drawing/2014/main" id="{04E754E5-5705-4732-82A7-3E604ABA9E15}"/>
              </a:ext>
            </a:extLst>
          </p:cNvPr>
          <p:cNvSpPr/>
          <p:nvPr/>
        </p:nvSpPr>
        <p:spPr>
          <a:xfrm>
            <a:off x="4655489" y="3084683"/>
            <a:ext cx="176617" cy="439125"/>
          </a:xfrm>
          <a:prstGeom prst="upDownArrow">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7347C3F3-45C3-461B-BA96-EE43330BBF6E}"/>
              </a:ext>
            </a:extLst>
          </p:cNvPr>
          <p:cNvSpPr/>
          <p:nvPr/>
        </p:nvSpPr>
        <p:spPr>
          <a:xfrm>
            <a:off x="1117900" y="5405468"/>
            <a:ext cx="6775394" cy="1323439"/>
          </a:xfrm>
          <a:prstGeom prst="rect">
            <a:avLst/>
          </a:prstGeom>
        </p:spPr>
        <p:txBody>
          <a:bodyPr wrap="square">
            <a:spAutoFit/>
          </a:bodyPr>
          <a:lstStyle/>
          <a:p>
            <a:r>
              <a:rPr lang="en-US" altLang="zh-CN" dirty="0">
                <a:solidFill>
                  <a:srgbClr val="242021"/>
                </a:solidFill>
                <a:latin typeface="NimbusRomNo9L-Regu"/>
              </a:rPr>
              <a:t>Remember that the higher</a:t>
            </a:r>
            <a:br>
              <a:rPr lang="en-US" altLang="zh-CN" dirty="0">
                <a:solidFill>
                  <a:srgbClr val="242021"/>
                </a:solidFill>
                <a:latin typeface="NimbusRomNo9L-Regu"/>
              </a:rPr>
            </a:br>
            <a:r>
              <a:rPr lang="en-US" altLang="zh-CN" dirty="0">
                <a:solidFill>
                  <a:srgbClr val="242021"/>
                </a:solidFill>
                <a:latin typeface="NimbusRomNo9L-Regu"/>
              </a:rPr>
              <a:t>the value of </a:t>
            </a:r>
            <a:r>
              <a:rPr lang="en-US" altLang="zh-CN" i="1" dirty="0">
                <a:solidFill>
                  <a:srgbClr val="242021"/>
                </a:solidFill>
                <a:latin typeface="CMMI10"/>
              </a:rPr>
              <a:t>A</a:t>
            </a:r>
            <a:r>
              <a:rPr lang="en-US" altLang="zh-CN" dirty="0">
                <a:solidFill>
                  <a:srgbClr val="242021"/>
                </a:solidFill>
                <a:latin typeface="CMR10"/>
              </a:rPr>
              <a:t>(</a:t>
            </a:r>
            <a:r>
              <a:rPr lang="en-US" altLang="zh-CN" i="1" dirty="0">
                <a:solidFill>
                  <a:srgbClr val="242021"/>
                </a:solidFill>
                <a:latin typeface="CMMI10"/>
              </a:rPr>
              <a:t>x, y</a:t>
            </a:r>
            <a:r>
              <a:rPr lang="en-US" altLang="zh-CN" dirty="0">
                <a:solidFill>
                  <a:srgbClr val="242021"/>
                </a:solidFill>
                <a:latin typeface="CMR10"/>
              </a:rPr>
              <a:t>)</a:t>
            </a:r>
            <a:r>
              <a:rPr lang="en-US" altLang="zh-CN" dirty="0">
                <a:solidFill>
                  <a:srgbClr val="242021"/>
                </a:solidFill>
                <a:latin typeface="NimbusRomNo9L-Regu"/>
              </a:rPr>
              <a:t>, the higher the contribution of the local</a:t>
            </a:r>
            <a:br>
              <a:rPr lang="en-US" altLang="zh-CN" dirty="0">
                <a:solidFill>
                  <a:srgbClr val="242021"/>
                </a:solidFill>
                <a:latin typeface="NimbusRomNo9L-Regu"/>
              </a:rPr>
            </a:br>
            <a:r>
              <a:rPr lang="en-US" altLang="zh-CN" dirty="0">
                <a:solidFill>
                  <a:srgbClr val="242021"/>
                </a:solidFill>
                <a:latin typeface="NimbusRomNo9L-Regu"/>
              </a:rPr>
              <a:t>region corresponding to </a:t>
            </a:r>
            <a:r>
              <a:rPr lang="en-US" altLang="zh-CN" dirty="0">
                <a:solidFill>
                  <a:srgbClr val="242021"/>
                </a:solidFill>
                <a:latin typeface="CMR10"/>
              </a:rPr>
              <a:t>(</a:t>
            </a:r>
            <a:r>
              <a:rPr lang="en-US" altLang="zh-CN" i="1" dirty="0">
                <a:solidFill>
                  <a:srgbClr val="242021"/>
                </a:solidFill>
                <a:latin typeface="CMMI10"/>
              </a:rPr>
              <a:t>x, y</a:t>
            </a:r>
            <a:r>
              <a:rPr lang="en-US" altLang="zh-CN" dirty="0">
                <a:solidFill>
                  <a:srgbClr val="242021"/>
                </a:solidFill>
                <a:latin typeface="CMR10"/>
              </a:rPr>
              <a:t>) </a:t>
            </a:r>
            <a:r>
              <a:rPr lang="en-US" altLang="zh-CN" dirty="0">
                <a:solidFill>
                  <a:srgbClr val="242021"/>
                </a:solidFill>
                <a:latin typeface="NimbusRomNo9L-Regu"/>
              </a:rPr>
              <a:t>to the prediction of the correct</a:t>
            </a:r>
            <a:br>
              <a:rPr lang="en-US" altLang="zh-CN" dirty="0">
                <a:solidFill>
                  <a:srgbClr val="242021"/>
                </a:solidFill>
                <a:latin typeface="NimbusRomNo9L-Regu"/>
              </a:rPr>
            </a:br>
            <a:r>
              <a:rPr lang="en-US" altLang="zh-CN" dirty="0">
                <a:solidFill>
                  <a:srgbClr val="242021"/>
                </a:solidFill>
                <a:latin typeface="NimbusRomNo9L-Regu"/>
              </a:rPr>
              <a:t>class label.</a:t>
            </a:r>
            <a:r>
              <a:rPr lang="en-US" altLang="zh-CN" dirty="0"/>
              <a:t> </a:t>
            </a:r>
            <a:br>
              <a:rPr lang="en-US" altLang="zh-CN" dirty="0"/>
            </a:br>
            <a:endParaRPr lang="zh-CN" altLang="en-US" dirty="0"/>
          </a:p>
        </p:txBody>
      </p:sp>
      <p:sp>
        <p:nvSpPr>
          <p:cNvPr id="102" name="矩形 101">
            <a:extLst>
              <a:ext uri="{FF2B5EF4-FFF2-40B4-BE49-F238E27FC236}">
                <a16:creationId xmlns:a16="http://schemas.microsoft.com/office/drawing/2014/main" id="{FDB0F325-94E0-4AC6-BD7F-2EE2FE1AC104}"/>
              </a:ext>
            </a:extLst>
          </p:cNvPr>
          <p:cNvSpPr/>
          <p:nvPr/>
        </p:nvSpPr>
        <p:spPr>
          <a:xfrm>
            <a:off x="6868043" y="5213102"/>
            <a:ext cx="264816" cy="338554"/>
          </a:xfrm>
          <a:prstGeom prst="rect">
            <a:avLst/>
          </a:prstGeom>
        </p:spPr>
        <p:txBody>
          <a:bodyPr wrap="none">
            <a:spAutoFit/>
          </a:bodyPr>
          <a:lstStyle/>
          <a:p>
            <a:r>
              <a:rPr lang="en-US" altLang="zh-CN" dirty="0">
                <a:solidFill>
                  <a:srgbClr val="000000"/>
                </a:solidFill>
              </a:rPr>
              <a:t>*</a:t>
            </a:r>
            <a:endParaRPr lang="zh-CN" altLang="en-US" dirty="0"/>
          </a:p>
        </p:txBody>
      </p:sp>
      <p:sp>
        <p:nvSpPr>
          <p:cNvPr id="104" name="箭头: 右 103">
            <a:extLst>
              <a:ext uri="{FF2B5EF4-FFF2-40B4-BE49-F238E27FC236}">
                <a16:creationId xmlns:a16="http://schemas.microsoft.com/office/drawing/2014/main" id="{D39DEFBA-703E-4843-80B5-545877E62767}"/>
              </a:ext>
            </a:extLst>
          </p:cNvPr>
          <p:cNvSpPr/>
          <p:nvPr/>
        </p:nvSpPr>
        <p:spPr>
          <a:xfrm flipH="1">
            <a:off x="2284931" y="4068221"/>
            <a:ext cx="263884" cy="211034"/>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a:extLst>
              <a:ext uri="{FF2B5EF4-FFF2-40B4-BE49-F238E27FC236}">
                <a16:creationId xmlns:a16="http://schemas.microsoft.com/office/drawing/2014/main" id="{8E32314C-E17D-49CF-9A53-6FBB1FE97778}"/>
              </a:ext>
            </a:extLst>
          </p:cNvPr>
          <p:cNvSpPr txBox="1"/>
          <p:nvPr/>
        </p:nvSpPr>
        <p:spPr>
          <a:xfrm>
            <a:off x="1958826" y="3826818"/>
            <a:ext cx="931265" cy="261610"/>
          </a:xfrm>
          <a:prstGeom prst="rect">
            <a:avLst/>
          </a:prstGeom>
          <a:noFill/>
        </p:spPr>
        <p:txBody>
          <a:bodyPr wrap="square" rtlCol="0">
            <a:spAutoFit/>
          </a:bodyPr>
          <a:lstStyle/>
          <a:p>
            <a:r>
              <a:rPr lang="en-US" altLang="zh-CN" sz="1100" dirty="0">
                <a:solidFill>
                  <a:srgbClr val="000000"/>
                </a:solidFill>
                <a:latin typeface="Times New Roman" panose="02020603050405020304" pitchFamily="18" charset="0"/>
                <a:cs typeface="Times New Roman" panose="02020603050405020304" pitchFamily="18" charset="0"/>
              </a:rPr>
              <a:t>Resize</a:t>
            </a:r>
            <a:endParaRPr lang="zh-CN" altLang="en-US" sz="1100" dirty="0">
              <a:solidFill>
                <a:srgbClr val="000000"/>
              </a:solidFill>
              <a:latin typeface="Times New Roman" panose="02020603050405020304" pitchFamily="18" charset="0"/>
              <a:cs typeface="Times New Roman" panose="02020603050405020304" pitchFamily="18" charset="0"/>
            </a:endParaRPr>
          </a:p>
        </p:txBody>
      </p:sp>
      <p:sp>
        <p:nvSpPr>
          <p:cNvPr id="106" name="箭头: 下 105">
            <a:extLst>
              <a:ext uri="{FF2B5EF4-FFF2-40B4-BE49-F238E27FC236}">
                <a16:creationId xmlns:a16="http://schemas.microsoft.com/office/drawing/2014/main" id="{7DC08330-C013-4591-AD82-53C3F1484AF5}"/>
              </a:ext>
            </a:extLst>
          </p:cNvPr>
          <p:cNvSpPr/>
          <p:nvPr/>
        </p:nvSpPr>
        <p:spPr>
          <a:xfrm>
            <a:off x="4649289" y="1181518"/>
            <a:ext cx="352451" cy="106136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7" name="文本框 106">
            <a:extLst>
              <a:ext uri="{FF2B5EF4-FFF2-40B4-BE49-F238E27FC236}">
                <a16:creationId xmlns:a16="http://schemas.microsoft.com/office/drawing/2014/main" id="{D49DA944-3CB3-4D92-B1F0-9836A46D1E44}"/>
              </a:ext>
            </a:extLst>
          </p:cNvPr>
          <p:cNvSpPr txBox="1"/>
          <p:nvPr/>
        </p:nvSpPr>
        <p:spPr>
          <a:xfrm>
            <a:off x="4091487" y="886245"/>
            <a:ext cx="1533975" cy="338554"/>
          </a:xfrm>
          <a:prstGeom prst="rect">
            <a:avLst/>
          </a:prstGeom>
          <a:noFill/>
        </p:spPr>
        <p:txBody>
          <a:bodyPr wrap="square" rtlCol="0">
            <a:spAutoFit/>
          </a:bodyPr>
          <a:lstStyle/>
          <a:p>
            <a:r>
              <a:rPr lang="en-US" altLang="zh-CN" dirty="0">
                <a:solidFill>
                  <a:srgbClr val="FF0000"/>
                </a:solidFill>
              </a:rPr>
              <a:t>Look at this</a:t>
            </a:r>
            <a:endParaRPr lang="zh-CN" altLang="en-US" dirty="0">
              <a:solidFill>
                <a:srgbClr val="FF0000"/>
              </a:solidFill>
            </a:endParaRPr>
          </a:p>
        </p:txBody>
      </p:sp>
    </p:spTree>
    <p:extLst>
      <p:ext uri="{BB962C8B-B14F-4D97-AF65-F5344CB8AC3E}">
        <p14:creationId xmlns:p14="http://schemas.microsoft.com/office/powerpoint/2010/main" val="68336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圆角 82">
            <a:extLst>
              <a:ext uri="{FF2B5EF4-FFF2-40B4-BE49-F238E27FC236}">
                <a16:creationId xmlns:a16="http://schemas.microsoft.com/office/drawing/2014/main" id="{7A2BB484-9CD3-43FA-AE05-78686F287B68}"/>
              </a:ext>
            </a:extLst>
          </p:cNvPr>
          <p:cNvSpPr/>
          <p:nvPr/>
        </p:nvSpPr>
        <p:spPr>
          <a:xfrm>
            <a:off x="1098549" y="159164"/>
            <a:ext cx="6301329" cy="1928716"/>
          </a:xfrm>
          <a:prstGeom prst="round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2A7FE84-0E51-40E1-A2CE-CFA85E92F45E}"/>
              </a:ext>
            </a:extLst>
          </p:cNvPr>
          <p:cNvSpPr/>
          <p:nvPr/>
        </p:nvSpPr>
        <p:spPr>
          <a:xfrm>
            <a:off x="600359" y="2537467"/>
            <a:ext cx="6810104" cy="584775"/>
          </a:xfrm>
          <a:prstGeom prst="rect">
            <a:avLst/>
          </a:prstGeom>
        </p:spPr>
        <p:txBody>
          <a:bodyPr wrap="square">
            <a:spAutoFit/>
          </a:bodyPr>
          <a:lstStyle/>
          <a:p>
            <a:r>
              <a:rPr lang="en-US" altLang="zh-CN" dirty="0">
                <a:solidFill>
                  <a:srgbClr val="242021"/>
                </a:solidFill>
                <a:latin typeface="NimbusRomNo9L-Regu"/>
              </a:rPr>
              <a:t>1. locate the spatial maxima of </a:t>
            </a:r>
            <a:r>
              <a:rPr lang="en-US" altLang="zh-CN" i="1" dirty="0">
                <a:solidFill>
                  <a:srgbClr val="242021"/>
                </a:solidFill>
                <a:latin typeface="CMMI10"/>
              </a:rPr>
              <a:t>L, (x’, y’) ,</a:t>
            </a:r>
            <a:r>
              <a:rPr lang="en-US" altLang="zh-CN" dirty="0"/>
              <a:t> </a:t>
            </a:r>
            <a:r>
              <a:rPr lang="en-US" altLang="zh-CN" dirty="0">
                <a:solidFill>
                  <a:srgbClr val="242021"/>
                </a:solidFill>
                <a:latin typeface="NimbusRomNo9L-Regu"/>
              </a:rPr>
              <a:t>This corresponds to points deemed maximally salient for the lesion localization task by the network.</a:t>
            </a:r>
            <a:endParaRPr lang="zh-CN" altLang="en-US" dirty="0"/>
          </a:p>
        </p:txBody>
      </p:sp>
      <p:sp>
        <p:nvSpPr>
          <p:cNvPr id="5" name="矩形 4">
            <a:extLst>
              <a:ext uri="{FF2B5EF4-FFF2-40B4-BE49-F238E27FC236}">
                <a16:creationId xmlns:a16="http://schemas.microsoft.com/office/drawing/2014/main" id="{20AF3D37-3C03-4577-B40F-F26BDE78ED0A}"/>
              </a:ext>
            </a:extLst>
          </p:cNvPr>
          <p:cNvSpPr/>
          <p:nvPr/>
        </p:nvSpPr>
        <p:spPr>
          <a:xfrm>
            <a:off x="656545" y="3363805"/>
            <a:ext cx="7049588" cy="584775"/>
          </a:xfrm>
          <a:prstGeom prst="rect">
            <a:avLst/>
          </a:prstGeom>
        </p:spPr>
        <p:txBody>
          <a:bodyPr wrap="square">
            <a:spAutoFit/>
          </a:bodyPr>
          <a:lstStyle/>
          <a:p>
            <a:r>
              <a:rPr lang="en-US" altLang="zh-CN" dirty="0">
                <a:solidFill>
                  <a:srgbClr val="242021"/>
                </a:solidFill>
                <a:latin typeface="NimbusRomNo9L-Regu"/>
              </a:rPr>
              <a:t>2. Utilize spatial maxima of </a:t>
            </a:r>
            <a:r>
              <a:rPr lang="en-US" altLang="zh-CN" i="1" dirty="0">
                <a:solidFill>
                  <a:srgbClr val="242021"/>
                </a:solidFill>
                <a:latin typeface="CMMI10"/>
              </a:rPr>
              <a:t>L, (x’, y’), </a:t>
            </a:r>
            <a:r>
              <a:rPr lang="en-US" altLang="zh-CN" dirty="0">
                <a:solidFill>
                  <a:srgbClr val="242021"/>
                </a:solidFill>
                <a:latin typeface="CMMI10"/>
              </a:rPr>
              <a:t>extract corresponding feature of </a:t>
            </a:r>
            <a:r>
              <a:rPr lang="en-US" altLang="zh-CN" i="1" dirty="0">
                <a:solidFill>
                  <a:srgbClr val="242021"/>
                </a:solidFill>
                <a:latin typeface="CMMI10"/>
              </a:rPr>
              <a:t>A</a:t>
            </a:r>
            <a:r>
              <a:rPr lang="en-US" altLang="zh-CN" dirty="0">
                <a:solidFill>
                  <a:srgbClr val="242021"/>
                </a:solidFill>
                <a:latin typeface="CMMI10"/>
              </a:rPr>
              <a:t> as a local feature vector describing this maximally lesion region</a:t>
            </a:r>
            <a:r>
              <a:rPr lang="en-US" altLang="zh-CN" i="1" dirty="0">
                <a:solidFill>
                  <a:srgbClr val="242021"/>
                </a:solidFill>
                <a:latin typeface="CMMI10"/>
              </a:rPr>
              <a:t>.  </a:t>
            </a:r>
            <a:endParaRPr lang="zh-CN" altLang="en-US" dirty="0"/>
          </a:p>
        </p:txBody>
      </p:sp>
      <p:sp>
        <p:nvSpPr>
          <p:cNvPr id="6" name="矩形 5">
            <a:extLst>
              <a:ext uri="{FF2B5EF4-FFF2-40B4-BE49-F238E27FC236}">
                <a16:creationId xmlns:a16="http://schemas.microsoft.com/office/drawing/2014/main" id="{4B03D142-5C64-4CB7-8222-CF7E50291BD9}"/>
              </a:ext>
            </a:extLst>
          </p:cNvPr>
          <p:cNvSpPr/>
          <p:nvPr/>
        </p:nvSpPr>
        <p:spPr>
          <a:xfrm>
            <a:off x="724419" y="4123405"/>
            <a:ext cx="7049588" cy="584775"/>
          </a:xfrm>
          <a:prstGeom prst="rect">
            <a:avLst/>
          </a:prstGeom>
        </p:spPr>
        <p:txBody>
          <a:bodyPr wrap="square">
            <a:spAutoFit/>
          </a:bodyPr>
          <a:lstStyle/>
          <a:p>
            <a:r>
              <a:rPr lang="en-US" altLang="zh-CN" dirty="0">
                <a:solidFill>
                  <a:srgbClr val="242021"/>
                </a:solidFill>
                <a:latin typeface="NimbusRomNo9L-Regu"/>
              </a:rPr>
              <a:t>3. Repeat step 1&amp;2 for each CT image, and then yield a set of feature vector, length of each feature vector is 2048.</a:t>
            </a:r>
            <a:endParaRPr lang="zh-CN" altLang="en-US" dirty="0"/>
          </a:p>
        </p:txBody>
      </p:sp>
      <p:sp>
        <p:nvSpPr>
          <p:cNvPr id="7" name="矩形 6">
            <a:extLst>
              <a:ext uri="{FF2B5EF4-FFF2-40B4-BE49-F238E27FC236}">
                <a16:creationId xmlns:a16="http://schemas.microsoft.com/office/drawing/2014/main" id="{2D2FC2FA-8673-4774-8DAD-3F2BF44F6E7B}"/>
              </a:ext>
            </a:extLst>
          </p:cNvPr>
          <p:cNvSpPr/>
          <p:nvPr/>
        </p:nvSpPr>
        <p:spPr>
          <a:xfrm flipH="1">
            <a:off x="3784964" y="592670"/>
            <a:ext cx="610823" cy="611706"/>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C88FA7C-DFB7-4AE7-8E23-E159656F7C1D}"/>
              </a:ext>
            </a:extLst>
          </p:cNvPr>
          <p:cNvSpPr/>
          <p:nvPr/>
        </p:nvSpPr>
        <p:spPr>
          <a:xfrm flipH="1">
            <a:off x="3666321" y="663455"/>
            <a:ext cx="610823" cy="611706"/>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69C1889-EF78-4149-8AB0-35CC0D480846}"/>
              </a:ext>
            </a:extLst>
          </p:cNvPr>
          <p:cNvSpPr/>
          <p:nvPr/>
        </p:nvSpPr>
        <p:spPr>
          <a:xfrm flipH="1">
            <a:off x="3529375" y="760865"/>
            <a:ext cx="610823" cy="611706"/>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BCAE932-2754-4536-B5B1-21EDB6A50D95}"/>
              </a:ext>
            </a:extLst>
          </p:cNvPr>
          <p:cNvSpPr/>
          <p:nvPr/>
        </p:nvSpPr>
        <p:spPr>
          <a:xfrm flipH="1">
            <a:off x="3404341" y="839748"/>
            <a:ext cx="610823" cy="611706"/>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A68C14-9F00-4D81-9DEB-85E7A7C1AFF8}"/>
              </a:ext>
            </a:extLst>
          </p:cNvPr>
          <p:cNvSpPr/>
          <p:nvPr/>
        </p:nvSpPr>
        <p:spPr>
          <a:xfrm flipH="1">
            <a:off x="3280885" y="939975"/>
            <a:ext cx="610823" cy="611706"/>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0AA252-260E-4FFF-9EF9-F04CAE79E624}"/>
              </a:ext>
            </a:extLst>
          </p:cNvPr>
          <p:cNvSpPr/>
          <p:nvPr/>
        </p:nvSpPr>
        <p:spPr>
          <a:xfrm>
            <a:off x="3814628" y="180980"/>
            <a:ext cx="401072" cy="338554"/>
          </a:xfrm>
          <a:prstGeom prst="rect">
            <a:avLst/>
          </a:prstGeom>
        </p:spPr>
        <p:txBody>
          <a:bodyPr wrap="none">
            <a:spAutoFit/>
          </a:bodyPr>
          <a:lstStyle/>
          <a:p>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242021"/>
                </a:solidFill>
                <a:latin typeface="CMMI10"/>
              </a:rPr>
              <a:t>A </a:t>
            </a:r>
            <a:endParaRPr lang="zh-CN" altLang="en-US" dirty="0">
              <a:solidFill>
                <a:srgbClr val="000000"/>
              </a:solid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29496DF1-D0F1-4E06-8720-516426CA6E99}"/>
              </a:ext>
            </a:extLst>
          </p:cNvPr>
          <p:cNvPicPr>
            <a:picLocks noChangeAspect="1"/>
          </p:cNvPicPr>
          <p:nvPr/>
        </p:nvPicPr>
        <p:blipFill>
          <a:blip r:embed="rId2"/>
          <a:stretch>
            <a:fillRect/>
          </a:stretch>
        </p:blipFill>
        <p:spPr>
          <a:xfrm>
            <a:off x="1422682" y="813539"/>
            <a:ext cx="678391" cy="678391"/>
          </a:xfrm>
          <a:prstGeom prst="rect">
            <a:avLst/>
          </a:prstGeom>
        </p:spPr>
      </p:pic>
      <p:sp>
        <p:nvSpPr>
          <p:cNvPr id="15" name="矩形 14">
            <a:extLst>
              <a:ext uri="{FF2B5EF4-FFF2-40B4-BE49-F238E27FC236}">
                <a16:creationId xmlns:a16="http://schemas.microsoft.com/office/drawing/2014/main" id="{C4DE05DE-634D-41DF-B7B5-2BA0A403BBDB}"/>
              </a:ext>
            </a:extLst>
          </p:cNvPr>
          <p:cNvSpPr/>
          <p:nvPr/>
        </p:nvSpPr>
        <p:spPr>
          <a:xfrm>
            <a:off x="1571300" y="228600"/>
            <a:ext cx="317716" cy="338554"/>
          </a:xfrm>
          <a:prstGeom prst="rect">
            <a:avLst/>
          </a:prstGeom>
        </p:spPr>
        <p:txBody>
          <a:bodyPr wrap="none">
            <a:spAutoFit/>
          </a:bodyPr>
          <a:lstStyle/>
          <a:p>
            <a:r>
              <a:rPr lang="en-US" altLang="zh-CN" i="1" dirty="0">
                <a:solidFill>
                  <a:srgbClr val="242021"/>
                </a:solidFill>
                <a:latin typeface="CMMI10"/>
              </a:rPr>
              <a:t>L </a:t>
            </a:r>
            <a:endParaRPr lang="zh-CN" altLang="en-US" i="1" dirty="0">
              <a:solidFill>
                <a:srgbClr val="242021"/>
              </a:solidFill>
              <a:latin typeface="CMMI10"/>
            </a:endParaRPr>
          </a:p>
        </p:txBody>
      </p:sp>
      <p:sp>
        <p:nvSpPr>
          <p:cNvPr id="16" name="矩形 15">
            <a:extLst>
              <a:ext uri="{FF2B5EF4-FFF2-40B4-BE49-F238E27FC236}">
                <a16:creationId xmlns:a16="http://schemas.microsoft.com/office/drawing/2014/main" id="{A16F7784-2A12-46FC-A07D-CEA155B909B7}"/>
              </a:ext>
            </a:extLst>
          </p:cNvPr>
          <p:cNvSpPr/>
          <p:nvPr/>
        </p:nvSpPr>
        <p:spPr>
          <a:xfrm>
            <a:off x="2055434" y="1222442"/>
            <a:ext cx="607859" cy="261610"/>
          </a:xfrm>
          <a:prstGeom prst="rect">
            <a:avLst/>
          </a:prstGeom>
        </p:spPr>
        <p:txBody>
          <a:bodyPr wrap="none">
            <a:spAutoFit/>
          </a:bodyPr>
          <a:lstStyle/>
          <a:p>
            <a:r>
              <a:rPr lang="en-US" altLang="zh-CN" sz="1050" dirty="0">
                <a:solidFill>
                  <a:srgbClr val="000000"/>
                </a:solidFill>
                <a:latin typeface="Times New Roman" panose="02020603050405020304" pitchFamily="18" charset="0"/>
                <a:cs typeface="Times New Roman" panose="02020603050405020304" pitchFamily="18" charset="0"/>
              </a:rPr>
              <a:t>16×16</a:t>
            </a:r>
            <a:endParaRPr lang="zh-CN" altLang="en-US" sz="1050" dirty="0"/>
          </a:p>
        </p:txBody>
      </p:sp>
      <p:sp>
        <p:nvSpPr>
          <p:cNvPr id="17" name="文本框 16">
            <a:extLst>
              <a:ext uri="{FF2B5EF4-FFF2-40B4-BE49-F238E27FC236}">
                <a16:creationId xmlns:a16="http://schemas.microsoft.com/office/drawing/2014/main" id="{C06806D4-EEC0-4490-9589-849E257127CD}"/>
              </a:ext>
            </a:extLst>
          </p:cNvPr>
          <p:cNvSpPr txBox="1"/>
          <p:nvPr/>
        </p:nvSpPr>
        <p:spPr>
          <a:xfrm>
            <a:off x="3030636" y="1634586"/>
            <a:ext cx="1134962" cy="253916"/>
          </a:xfrm>
          <a:prstGeom prst="rect">
            <a:avLst/>
          </a:prstGeom>
          <a:noFill/>
        </p:spPr>
        <p:txBody>
          <a:bodyPr wrap="square" rtlCol="0">
            <a:spAutoFit/>
          </a:bodyPr>
          <a:lstStyle/>
          <a:p>
            <a:r>
              <a:rPr lang="en-US" altLang="zh-CN" sz="1050" dirty="0">
                <a:solidFill>
                  <a:srgbClr val="000000"/>
                </a:solidFill>
                <a:latin typeface="Times New Roman" panose="02020603050405020304" pitchFamily="18" charset="0"/>
                <a:cs typeface="Times New Roman" panose="02020603050405020304" pitchFamily="18" charset="0"/>
              </a:rPr>
              <a:t>16×16×2048</a:t>
            </a:r>
            <a:endParaRPr lang="zh-CN" altLang="en-US" sz="1050" dirty="0">
              <a:solidFill>
                <a:srgbClr val="000000"/>
              </a:solidFill>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02873FE9-8162-4117-9C33-244211556D64}"/>
              </a:ext>
            </a:extLst>
          </p:cNvPr>
          <p:cNvCxnSpPr>
            <a:cxnSpLocks/>
          </p:cNvCxnSpPr>
          <p:nvPr/>
        </p:nvCxnSpPr>
        <p:spPr>
          <a:xfrm>
            <a:off x="1620228" y="1227926"/>
            <a:ext cx="661029" cy="375519"/>
          </a:xfrm>
          <a:prstGeom prst="line">
            <a:avLst/>
          </a:prstGeom>
          <a:ln w="3175">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DA3D4EB-2C97-40C8-81EC-7645B0B1BA65}"/>
              </a:ext>
            </a:extLst>
          </p:cNvPr>
          <p:cNvCxnSpPr>
            <a:cxnSpLocks/>
          </p:cNvCxnSpPr>
          <p:nvPr/>
        </p:nvCxnSpPr>
        <p:spPr>
          <a:xfrm>
            <a:off x="1593051" y="1243916"/>
            <a:ext cx="515560" cy="427647"/>
          </a:xfrm>
          <a:prstGeom prst="line">
            <a:avLst/>
          </a:prstGeom>
          <a:ln w="3175">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8" name="矩形 27">
            <a:extLst>
              <a:ext uri="{FF2B5EF4-FFF2-40B4-BE49-F238E27FC236}">
                <a16:creationId xmlns:a16="http://schemas.microsoft.com/office/drawing/2014/main" id="{F8C1A78E-6CDD-49F7-8872-D442361B2B58}"/>
              </a:ext>
            </a:extLst>
          </p:cNvPr>
          <p:cNvSpPr/>
          <p:nvPr/>
        </p:nvSpPr>
        <p:spPr>
          <a:xfrm>
            <a:off x="1864237" y="1620628"/>
            <a:ext cx="727250" cy="338554"/>
          </a:xfrm>
          <a:prstGeom prst="rect">
            <a:avLst/>
          </a:prstGeom>
        </p:spPr>
        <p:txBody>
          <a:bodyPr wrap="none">
            <a:spAutoFit/>
          </a:bodyPr>
          <a:lstStyle/>
          <a:p>
            <a:r>
              <a:rPr lang="en-US" altLang="zh-CN" i="1" dirty="0">
                <a:solidFill>
                  <a:srgbClr val="242021"/>
                </a:solidFill>
                <a:latin typeface="CMMI10"/>
              </a:rPr>
              <a:t>(x’, y’) </a:t>
            </a:r>
            <a:endParaRPr lang="zh-CN" altLang="en-US" dirty="0"/>
          </a:p>
        </p:txBody>
      </p:sp>
      <p:cxnSp>
        <p:nvCxnSpPr>
          <p:cNvPr id="32" name="直接连接符 31">
            <a:extLst>
              <a:ext uri="{FF2B5EF4-FFF2-40B4-BE49-F238E27FC236}">
                <a16:creationId xmlns:a16="http://schemas.microsoft.com/office/drawing/2014/main" id="{2FFEC88E-14B2-4F0C-81AE-4C06247C8EC2}"/>
              </a:ext>
            </a:extLst>
          </p:cNvPr>
          <p:cNvCxnSpPr>
            <a:cxnSpLocks/>
          </p:cNvCxnSpPr>
          <p:nvPr/>
        </p:nvCxnSpPr>
        <p:spPr>
          <a:xfrm flipV="1">
            <a:off x="2439055" y="1192069"/>
            <a:ext cx="1058612" cy="616345"/>
          </a:xfrm>
          <a:prstGeom prst="line">
            <a:avLst/>
          </a:prstGeom>
          <a:ln w="3175">
            <a:solidFill>
              <a:schemeClr val="tx1">
                <a:lumMod val="25000"/>
                <a:lumOff val="7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4F146C31-7A63-44F6-B511-281C28D2C86C}"/>
              </a:ext>
            </a:extLst>
          </p:cNvPr>
          <p:cNvCxnSpPr>
            <a:cxnSpLocks/>
          </p:cNvCxnSpPr>
          <p:nvPr/>
        </p:nvCxnSpPr>
        <p:spPr>
          <a:xfrm flipV="1">
            <a:off x="2212956" y="1176083"/>
            <a:ext cx="1320088" cy="563938"/>
          </a:xfrm>
          <a:prstGeom prst="line">
            <a:avLst/>
          </a:prstGeom>
          <a:ln w="3175">
            <a:solidFill>
              <a:schemeClr val="tx1">
                <a:lumMod val="25000"/>
                <a:lumOff val="7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直接箭头连接符 41">
            <a:extLst>
              <a:ext uri="{FF2B5EF4-FFF2-40B4-BE49-F238E27FC236}">
                <a16:creationId xmlns:a16="http://schemas.microsoft.com/office/drawing/2014/main" id="{50B5423E-F7A6-4441-8DC5-8901128467E7}"/>
              </a:ext>
            </a:extLst>
          </p:cNvPr>
          <p:cNvCxnSpPr>
            <a:cxnSpLocks/>
          </p:cNvCxnSpPr>
          <p:nvPr/>
        </p:nvCxnSpPr>
        <p:spPr>
          <a:xfrm>
            <a:off x="4387666" y="795433"/>
            <a:ext cx="102750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0EA33B73-42C4-49E7-89A6-B234247790A8}"/>
              </a:ext>
            </a:extLst>
          </p:cNvPr>
          <p:cNvCxnSpPr>
            <a:cxnSpLocks/>
          </p:cNvCxnSpPr>
          <p:nvPr/>
        </p:nvCxnSpPr>
        <p:spPr>
          <a:xfrm>
            <a:off x="4329261" y="898523"/>
            <a:ext cx="922189"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50B5423E-F7A6-4441-8DC5-8901128467E7}"/>
              </a:ext>
            </a:extLst>
          </p:cNvPr>
          <p:cNvCxnSpPr/>
          <p:nvPr/>
        </p:nvCxnSpPr>
        <p:spPr>
          <a:xfrm>
            <a:off x="4165598" y="1007043"/>
            <a:ext cx="966651"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50B5423E-F7A6-4441-8DC5-8901128467E7}"/>
              </a:ext>
            </a:extLst>
          </p:cNvPr>
          <p:cNvCxnSpPr/>
          <p:nvPr/>
        </p:nvCxnSpPr>
        <p:spPr>
          <a:xfrm>
            <a:off x="4021864" y="1123617"/>
            <a:ext cx="966651"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a:extLst>
              <a:ext uri="{FF2B5EF4-FFF2-40B4-BE49-F238E27FC236}">
                <a16:creationId xmlns:a16="http://schemas.microsoft.com/office/drawing/2014/main" id="{50B5423E-F7A6-4441-8DC5-8901128467E7}"/>
              </a:ext>
            </a:extLst>
          </p:cNvPr>
          <p:cNvCxnSpPr/>
          <p:nvPr/>
        </p:nvCxnSpPr>
        <p:spPr>
          <a:xfrm>
            <a:off x="3891708" y="1245828"/>
            <a:ext cx="966651"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7" name="立方体 46">
            <a:extLst>
              <a:ext uri="{FF2B5EF4-FFF2-40B4-BE49-F238E27FC236}">
                <a16:creationId xmlns:a16="http://schemas.microsoft.com/office/drawing/2014/main" id="{E18E7CB1-8F25-43E4-9E12-5D4429B4C3AC}"/>
              </a:ext>
            </a:extLst>
          </p:cNvPr>
          <p:cNvSpPr/>
          <p:nvPr/>
        </p:nvSpPr>
        <p:spPr>
          <a:xfrm rot="10204968" flipH="1" flipV="1">
            <a:off x="5695254" y="495024"/>
            <a:ext cx="252921" cy="266405"/>
          </a:xfrm>
          <a:prstGeom prst="cube">
            <a:avLst>
              <a:gd name="adj" fmla="val 44140"/>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309C26D0-FFD0-4AAA-A19A-52B071E2456B}"/>
              </a:ext>
            </a:extLst>
          </p:cNvPr>
          <p:cNvSpPr/>
          <p:nvPr/>
        </p:nvSpPr>
        <p:spPr>
          <a:xfrm rot="10204968" flipH="1" flipV="1">
            <a:off x="5611246" y="609854"/>
            <a:ext cx="252921" cy="266405"/>
          </a:xfrm>
          <a:prstGeom prst="cube">
            <a:avLst>
              <a:gd name="adj" fmla="val 441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 name="立方体 48">
            <a:extLst>
              <a:ext uri="{FF2B5EF4-FFF2-40B4-BE49-F238E27FC236}">
                <a16:creationId xmlns:a16="http://schemas.microsoft.com/office/drawing/2014/main" id="{7C21AA00-3455-4CD1-A6DD-8DC4F53312FF}"/>
              </a:ext>
            </a:extLst>
          </p:cNvPr>
          <p:cNvSpPr/>
          <p:nvPr/>
        </p:nvSpPr>
        <p:spPr>
          <a:xfrm rot="10204968" flipH="1" flipV="1">
            <a:off x="5523835" y="737411"/>
            <a:ext cx="252921" cy="266405"/>
          </a:xfrm>
          <a:prstGeom prst="cube">
            <a:avLst>
              <a:gd name="adj" fmla="val 44140"/>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 name="立方体 49">
            <a:extLst>
              <a:ext uri="{FF2B5EF4-FFF2-40B4-BE49-F238E27FC236}">
                <a16:creationId xmlns:a16="http://schemas.microsoft.com/office/drawing/2014/main" id="{660BF407-72AE-4D7C-BCC6-A2C0F8998D99}"/>
              </a:ext>
            </a:extLst>
          </p:cNvPr>
          <p:cNvSpPr/>
          <p:nvPr/>
        </p:nvSpPr>
        <p:spPr>
          <a:xfrm rot="10204968" flipH="1" flipV="1">
            <a:off x="5301401" y="1083636"/>
            <a:ext cx="252921" cy="266405"/>
          </a:xfrm>
          <a:prstGeom prst="cube">
            <a:avLst>
              <a:gd name="adj" fmla="val 44140"/>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1" name="立方体 50">
            <a:extLst>
              <a:ext uri="{FF2B5EF4-FFF2-40B4-BE49-F238E27FC236}">
                <a16:creationId xmlns:a16="http://schemas.microsoft.com/office/drawing/2014/main" id="{1C85D348-08FB-441F-8923-ACE40181E34D}"/>
              </a:ext>
            </a:extLst>
          </p:cNvPr>
          <p:cNvSpPr/>
          <p:nvPr/>
        </p:nvSpPr>
        <p:spPr>
          <a:xfrm rot="10204968" flipH="1" flipV="1">
            <a:off x="5217393" y="1207175"/>
            <a:ext cx="252921" cy="266405"/>
          </a:xfrm>
          <a:prstGeom prst="cube">
            <a:avLst>
              <a:gd name="adj" fmla="val 44140"/>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2" name="立方体 51">
            <a:extLst>
              <a:ext uri="{FF2B5EF4-FFF2-40B4-BE49-F238E27FC236}">
                <a16:creationId xmlns:a16="http://schemas.microsoft.com/office/drawing/2014/main" id="{3368DD4C-3E27-43B0-A2F3-14AABF1AA057}"/>
              </a:ext>
            </a:extLst>
          </p:cNvPr>
          <p:cNvSpPr/>
          <p:nvPr/>
        </p:nvSpPr>
        <p:spPr>
          <a:xfrm rot="10204968" flipH="1" flipV="1">
            <a:off x="5121273" y="1343441"/>
            <a:ext cx="252921" cy="266405"/>
          </a:xfrm>
          <a:prstGeom prst="cube">
            <a:avLst>
              <a:gd name="adj" fmla="val 44140"/>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B225CE7F-26B9-4E06-AA98-C877754F1454}"/>
              </a:ext>
            </a:extLst>
          </p:cNvPr>
          <p:cNvCxnSpPr>
            <a:cxnSpLocks/>
          </p:cNvCxnSpPr>
          <p:nvPr/>
        </p:nvCxnSpPr>
        <p:spPr>
          <a:xfrm flipH="1">
            <a:off x="5397193" y="880210"/>
            <a:ext cx="117495" cy="19636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EA9B80BF-60F3-4A46-8D03-EC314CFFC6D4}"/>
              </a:ext>
            </a:extLst>
          </p:cNvPr>
          <p:cNvCxnSpPr>
            <a:cxnSpLocks/>
          </p:cNvCxnSpPr>
          <p:nvPr/>
        </p:nvCxnSpPr>
        <p:spPr>
          <a:xfrm flipH="1">
            <a:off x="5563469" y="1007497"/>
            <a:ext cx="117495" cy="19636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3F291C0B-E0A7-4B3F-9F1D-87E4A112018E}"/>
              </a:ext>
            </a:extLst>
          </p:cNvPr>
          <p:cNvCxnSpPr>
            <a:cxnSpLocks/>
          </p:cNvCxnSpPr>
          <p:nvPr/>
        </p:nvCxnSpPr>
        <p:spPr>
          <a:xfrm flipH="1">
            <a:off x="5525698" y="841437"/>
            <a:ext cx="138319" cy="228347"/>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67" name="矩形 66">
            <a:extLst>
              <a:ext uri="{FF2B5EF4-FFF2-40B4-BE49-F238E27FC236}">
                <a16:creationId xmlns:a16="http://schemas.microsoft.com/office/drawing/2014/main" id="{68D12BA9-BF76-4C20-B1BE-0748C041F41D}"/>
              </a:ext>
            </a:extLst>
          </p:cNvPr>
          <p:cNvSpPr/>
          <p:nvPr/>
        </p:nvSpPr>
        <p:spPr>
          <a:xfrm rot="18314637">
            <a:off x="5294654" y="830282"/>
            <a:ext cx="516068" cy="338554"/>
          </a:xfrm>
          <a:prstGeom prst="rect">
            <a:avLst/>
          </a:prstGeom>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a:t>
            </a:r>
            <a:endParaRPr lang="zh-CN" altLang="en-US" dirty="0"/>
          </a:p>
        </p:txBody>
      </p:sp>
      <p:sp>
        <p:nvSpPr>
          <p:cNvPr id="71" name="文本框 70">
            <a:extLst>
              <a:ext uri="{FF2B5EF4-FFF2-40B4-BE49-F238E27FC236}">
                <a16:creationId xmlns:a16="http://schemas.microsoft.com/office/drawing/2014/main" id="{67230EC1-8193-43B1-A2AE-65DA87CCBD58}"/>
              </a:ext>
            </a:extLst>
          </p:cNvPr>
          <p:cNvSpPr txBox="1"/>
          <p:nvPr/>
        </p:nvSpPr>
        <p:spPr>
          <a:xfrm>
            <a:off x="6229857" y="951529"/>
            <a:ext cx="1170021" cy="584775"/>
          </a:xfrm>
          <a:prstGeom prst="rect">
            <a:avLst/>
          </a:prstGeom>
          <a:noFill/>
        </p:spPr>
        <p:txBody>
          <a:bodyPr wrap="square" rtlCol="0">
            <a:spAutoFit/>
          </a:bodyPr>
          <a:lstStyle/>
          <a:p>
            <a:r>
              <a:rPr lang="en-US" altLang="zh-CN" i="1" dirty="0">
                <a:solidFill>
                  <a:srgbClr val="242021"/>
                </a:solidFill>
                <a:latin typeface="CMMI10"/>
              </a:rPr>
              <a:t>Lesion</a:t>
            </a:r>
          </a:p>
          <a:p>
            <a:r>
              <a:rPr lang="en-US" altLang="zh-CN" i="1" dirty="0">
                <a:solidFill>
                  <a:srgbClr val="242021"/>
                </a:solidFill>
                <a:latin typeface="CMMI10"/>
              </a:rPr>
              <a:t> Feature</a:t>
            </a:r>
            <a:endParaRPr lang="zh-CN" altLang="en-US" i="1" dirty="0">
              <a:solidFill>
                <a:srgbClr val="242021"/>
              </a:solidFill>
              <a:latin typeface="CMMI10"/>
            </a:endParaRPr>
          </a:p>
        </p:txBody>
      </p:sp>
      <p:sp>
        <p:nvSpPr>
          <p:cNvPr id="72" name="矩形 71">
            <a:extLst>
              <a:ext uri="{FF2B5EF4-FFF2-40B4-BE49-F238E27FC236}">
                <a16:creationId xmlns:a16="http://schemas.microsoft.com/office/drawing/2014/main" id="{5EEF8522-5A91-410E-AB50-565D3B9C4388}"/>
              </a:ext>
            </a:extLst>
          </p:cNvPr>
          <p:cNvSpPr/>
          <p:nvPr/>
        </p:nvSpPr>
        <p:spPr>
          <a:xfrm>
            <a:off x="5630043" y="1000693"/>
            <a:ext cx="466794" cy="261610"/>
          </a:xfrm>
          <a:prstGeom prst="rect">
            <a:avLst/>
          </a:prstGeom>
        </p:spPr>
        <p:txBody>
          <a:bodyPr wrap="none">
            <a:spAutoFit/>
          </a:bodyPr>
          <a:lstStyle/>
          <a:p>
            <a:r>
              <a:rPr lang="en-US" altLang="zh-CN" sz="1050" dirty="0">
                <a:solidFill>
                  <a:srgbClr val="000000"/>
                </a:solidFill>
                <a:latin typeface="Times New Roman" panose="02020603050405020304" pitchFamily="18" charset="0"/>
                <a:cs typeface="Times New Roman" panose="02020603050405020304" pitchFamily="18" charset="0"/>
              </a:rPr>
              <a:t>2048</a:t>
            </a:r>
            <a:endParaRPr lang="zh-CN" altLang="en-US" sz="1050" dirty="0">
              <a:solidFill>
                <a:srgbClr val="000000"/>
              </a:solidFill>
              <a:latin typeface="Times New Roman" panose="02020603050405020304" pitchFamily="18" charset="0"/>
              <a:cs typeface="Times New Roman" panose="02020603050405020304" pitchFamily="18" charset="0"/>
            </a:endParaRPr>
          </a:p>
        </p:txBody>
      </p:sp>
      <p:cxnSp>
        <p:nvCxnSpPr>
          <p:cNvPr id="74" name="直接连接符 73">
            <a:extLst>
              <a:ext uri="{FF2B5EF4-FFF2-40B4-BE49-F238E27FC236}">
                <a16:creationId xmlns:a16="http://schemas.microsoft.com/office/drawing/2014/main" id="{9C28DFCF-37DA-4FA2-B6B4-21014965EF16}"/>
              </a:ext>
            </a:extLst>
          </p:cNvPr>
          <p:cNvCxnSpPr/>
          <p:nvPr/>
        </p:nvCxnSpPr>
        <p:spPr>
          <a:xfrm>
            <a:off x="5983586" y="590064"/>
            <a:ext cx="282552" cy="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6EA1B1A4-5376-4560-8058-35E4D75907C4}"/>
              </a:ext>
            </a:extLst>
          </p:cNvPr>
          <p:cNvCxnSpPr/>
          <p:nvPr/>
        </p:nvCxnSpPr>
        <p:spPr>
          <a:xfrm>
            <a:off x="5349455" y="1603445"/>
            <a:ext cx="282552" cy="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77" name="直接箭头连接符 76">
            <a:extLst>
              <a:ext uri="{FF2B5EF4-FFF2-40B4-BE49-F238E27FC236}">
                <a16:creationId xmlns:a16="http://schemas.microsoft.com/office/drawing/2014/main" id="{6C660BA9-908E-48C2-AA44-CAA65DFCC148}"/>
              </a:ext>
            </a:extLst>
          </p:cNvPr>
          <p:cNvCxnSpPr>
            <a:cxnSpLocks/>
          </p:cNvCxnSpPr>
          <p:nvPr/>
        </p:nvCxnSpPr>
        <p:spPr>
          <a:xfrm flipH="1">
            <a:off x="5526479" y="1251139"/>
            <a:ext cx="203810" cy="317929"/>
          </a:xfrm>
          <a:prstGeom prst="straightConnector1">
            <a:avLst/>
          </a:prstGeom>
          <a:ln w="952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0" name="直接箭头连接符 79">
            <a:extLst>
              <a:ext uri="{FF2B5EF4-FFF2-40B4-BE49-F238E27FC236}">
                <a16:creationId xmlns:a16="http://schemas.microsoft.com/office/drawing/2014/main" id="{8FC133D7-AB48-41C9-94C7-80FB3504C830}"/>
              </a:ext>
            </a:extLst>
          </p:cNvPr>
          <p:cNvCxnSpPr>
            <a:cxnSpLocks/>
          </p:cNvCxnSpPr>
          <p:nvPr/>
        </p:nvCxnSpPr>
        <p:spPr>
          <a:xfrm flipH="1">
            <a:off x="5910975" y="660320"/>
            <a:ext cx="192212" cy="314950"/>
          </a:xfrm>
          <a:prstGeom prst="straightConnector1">
            <a:avLst/>
          </a:prstGeom>
          <a:ln w="952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4" name="矩形 83">
            <a:extLst>
              <a:ext uri="{FF2B5EF4-FFF2-40B4-BE49-F238E27FC236}">
                <a16:creationId xmlns:a16="http://schemas.microsoft.com/office/drawing/2014/main" id="{435CAE35-6B55-4AD2-A35A-CAD83A6CB60A}"/>
              </a:ext>
            </a:extLst>
          </p:cNvPr>
          <p:cNvSpPr/>
          <p:nvPr/>
        </p:nvSpPr>
        <p:spPr>
          <a:xfrm>
            <a:off x="5326519" y="159164"/>
            <a:ext cx="1285416" cy="307777"/>
          </a:xfrm>
          <a:prstGeom prst="rect">
            <a:avLst/>
          </a:prstGeom>
        </p:spPr>
        <p:txBody>
          <a:bodyPr wrap="none">
            <a:spAutoFit/>
          </a:bodyPr>
          <a:lstStyle/>
          <a:p>
            <a:r>
              <a:rPr lang="en-US" altLang="zh-CN" sz="1400" dirty="0">
                <a:solidFill>
                  <a:srgbClr val="242021"/>
                </a:solidFill>
                <a:latin typeface="CMMI10"/>
              </a:rPr>
              <a:t>Feature vector </a:t>
            </a:r>
            <a:endParaRPr lang="zh-CN" altLang="en-US" sz="1400" dirty="0"/>
          </a:p>
        </p:txBody>
      </p:sp>
      <p:sp>
        <p:nvSpPr>
          <p:cNvPr id="92" name="矩形 91">
            <a:extLst>
              <a:ext uri="{FF2B5EF4-FFF2-40B4-BE49-F238E27FC236}">
                <a16:creationId xmlns:a16="http://schemas.microsoft.com/office/drawing/2014/main" id="{84BB75DA-76B1-4447-9E55-6F5CDD119FBA}"/>
              </a:ext>
            </a:extLst>
          </p:cNvPr>
          <p:cNvSpPr/>
          <p:nvPr/>
        </p:nvSpPr>
        <p:spPr>
          <a:xfrm>
            <a:off x="10567" y="4787755"/>
            <a:ext cx="1582484" cy="369332"/>
          </a:xfrm>
          <a:prstGeom prst="rect">
            <a:avLst/>
          </a:prstGeom>
        </p:spPr>
        <p:txBody>
          <a:bodyPr wrap="none">
            <a:spAutoFit/>
          </a:bodyPr>
          <a:lstStyle/>
          <a:p>
            <a:r>
              <a:rPr lang="en-US" altLang="zh-CN" sz="1800" b="1" dirty="0">
                <a:solidFill>
                  <a:srgbClr val="2B77C5"/>
                </a:solidFill>
              </a:rPr>
              <a:t>2. Clustering</a:t>
            </a:r>
            <a:endParaRPr lang="zh-CN" altLang="en-US" sz="1800" dirty="0"/>
          </a:p>
        </p:txBody>
      </p:sp>
      <p:sp>
        <p:nvSpPr>
          <p:cNvPr id="94" name="矩形 93">
            <a:extLst>
              <a:ext uri="{FF2B5EF4-FFF2-40B4-BE49-F238E27FC236}">
                <a16:creationId xmlns:a16="http://schemas.microsoft.com/office/drawing/2014/main" id="{2F2BF53B-9748-42E5-8E1A-6B18F962CD20}"/>
              </a:ext>
            </a:extLst>
          </p:cNvPr>
          <p:cNvSpPr/>
          <p:nvPr/>
        </p:nvSpPr>
        <p:spPr>
          <a:xfrm>
            <a:off x="362209" y="5211183"/>
            <a:ext cx="8419581" cy="646331"/>
          </a:xfrm>
          <a:prstGeom prst="rect">
            <a:avLst/>
          </a:prstGeom>
        </p:spPr>
        <p:txBody>
          <a:bodyPr wrap="square">
            <a:spAutoFit/>
          </a:bodyPr>
          <a:lstStyle/>
          <a:p>
            <a:r>
              <a:rPr lang="en-US" altLang="zh-CN" sz="1800" dirty="0">
                <a:solidFill>
                  <a:srgbClr val="575BF7"/>
                </a:solidFill>
                <a:latin typeface="+mn-lt"/>
              </a:rPr>
              <a:t>Target: clustering lesion feature of the 436 diagnosed cases to different group ( each group could be a type of lesion )</a:t>
            </a:r>
            <a:endParaRPr lang="en-US" altLang="zh-CN" sz="1800" dirty="0">
              <a:solidFill>
                <a:schemeClr val="tx1"/>
              </a:solidFill>
              <a:latin typeface="+mn-lt"/>
            </a:endParaRPr>
          </a:p>
        </p:txBody>
      </p:sp>
      <p:sp>
        <p:nvSpPr>
          <p:cNvPr id="95" name="矩形 94">
            <a:extLst>
              <a:ext uri="{FF2B5EF4-FFF2-40B4-BE49-F238E27FC236}">
                <a16:creationId xmlns:a16="http://schemas.microsoft.com/office/drawing/2014/main" id="{117CCD8C-DA63-472D-A99C-CB465BBC7C23}"/>
              </a:ext>
            </a:extLst>
          </p:cNvPr>
          <p:cNvSpPr/>
          <p:nvPr/>
        </p:nvSpPr>
        <p:spPr>
          <a:xfrm>
            <a:off x="508394" y="5790200"/>
            <a:ext cx="6652783" cy="338554"/>
          </a:xfrm>
          <a:prstGeom prst="rect">
            <a:avLst/>
          </a:prstGeom>
        </p:spPr>
        <p:txBody>
          <a:bodyPr wrap="none">
            <a:spAutoFit/>
          </a:bodyPr>
          <a:lstStyle/>
          <a:p>
            <a:r>
              <a:rPr lang="en-US" altLang="zh-CN" dirty="0">
                <a:solidFill>
                  <a:srgbClr val="575BF7"/>
                </a:solidFill>
              </a:rPr>
              <a:t>Method: Kmeans, which is a kind of self-supervised clustering method </a:t>
            </a:r>
            <a:endParaRPr lang="zh-CN" altLang="en-US" dirty="0"/>
          </a:p>
        </p:txBody>
      </p:sp>
    </p:spTree>
    <p:extLst>
      <p:ext uri="{BB962C8B-B14F-4D97-AF65-F5344CB8AC3E}">
        <p14:creationId xmlns:p14="http://schemas.microsoft.com/office/powerpoint/2010/main" val="185119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92C8909-5F21-428C-8343-527079E64C53}"/>
              </a:ext>
            </a:extLst>
          </p:cNvPr>
          <p:cNvPicPr>
            <a:picLocks noChangeAspect="1"/>
          </p:cNvPicPr>
          <p:nvPr/>
        </p:nvPicPr>
        <p:blipFill>
          <a:blip r:embed="rId2"/>
          <a:stretch>
            <a:fillRect/>
          </a:stretch>
        </p:blipFill>
        <p:spPr>
          <a:xfrm>
            <a:off x="276225" y="664823"/>
            <a:ext cx="4295775" cy="2857500"/>
          </a:xfrm>
          <a:prstGeom prst="rect">
            <a:avLst/>
          </a:prstGeom>
        </p:spPr>
      </p:pic>
      <p:cxnSp>
        <p:nvCxnSpPr>
          <p:cNvPr id="10" name="直接箭头连接符 9">
            <a:extLst>
              <a:ext uri="{FF2B5EF4-FFF2-40B4-BE49-F238E27FC236}">
                <a16:creationId xmlns:a16="http://schemas.microsoft.com/office/drawing/2014/main" id="{C463B4EE-441C-4893-A036-7A3DD79EF92E}"/>
              </a:ext>
            </a:extLst>
          </p:cNvPr>
          <p:cNvCxnSpPr>
            <a:cxnSpLocks/>
          </p:cNvCxnSpPr>
          <p:nvPr/>
        </p:nvCxnSpPr>
        <p:spPr>
          <a:xfrm flipV="1">
            <a:off x="1396530" y="2162969"/>
            <a:ext cx="383178" cy="273832"/>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E60D9902-1F81-4A5F-BEB3-AC5729A539E2}"/>
              </a:ext>
            </a:extLst>
          </p:cNvPr>
          <p:cNvSpPr txBox="1"/>
          <p:nvPr/>
        </p:nvSpPr>
        <p:spPr>
          <a:xfrm>
            <a:off x="1588119" y="1940917"/>
            <a:ext cx="1545092" cy="338554"/>
          </a:xfrm>
          <a:prstGeom prst="rect">
            <a:avLst/>
          </a:prstGeom>
          <a:noFill/>
        </p:spPr>
        <p:txBody>
          <a:bodyPr wrap="square" rtlCol="0">
            <a:spAutoFit/>
          </a:bodyPr>
          <a:lstStyle/>
          <a:p>
            <a:r>
              <a:rPr lang="en-US" altLang="zh-CN" sz="1400" dirty="0">
                <a:solidFill>
                  <a:srgbClr val="000000"/>
                </a:solidFill>
                <a:latin typeface="Times New Roman" panose="02020603050405020304" pitchFamily="18" charset="0"/>
                <a:cs typeface="Times New Roman" panose="02020603050405020304" pitchFamily="18" charset="0"/>
              </a:rPr>
              <a:t>Elbow method</a:t>
            </a:r>
            <a:r>
              <a:rPr lang="en-US" altLang="zh-CN" dirty="0"/>
              <a:t> </a:t>
            </a:r>
            <a:endParaRPr lang="zh-CN" altLang="en-US" dirty="0"/>
          </a:p>
        </p:txBody>
      </p:sp>
      <p:pic>
        <p:nvPicPr>
          <p:cNvPr id="14" name="图片 13">
            <a:extLst>
              <a:ext uri="{FF2B5EF4-FFF2-40B4-BE49-F238E27FC236}">
                <a16:creationId xmlns:a16="http://schemas.microsoft.com/office/drawing/2014/main" id="{7B6B7F4E-8309-443F-937C-3EB25D7877B6}"/>
              </a:ext>
            </a:extLst>
          </p:cNvPr>
          <p:cNvPicPr>
            <a:picLocks noChangeAspect="1"/>
          </p:cNvPicPr>
          <p:nvPr/>
        </p:nvPicPr>
        <p:blipFill>
          <a:blip r:embed="rId3"/>
          <a:stretch>
            <a:fillRect/>
          </a:stretch>
        </p:blipFill>
        <p:spPr>
          <a:xfrm>
            <a:off x="4441024" y="588974"/>
            <a:ext cx="4219575" cy="2962275"/>
          </a:xfrm>
          <a:prstGeom prst="rect">
            <a:avLst/>
          </a:prstGeom>
        </p:spPr>
      </p:pic>
      <p:sp>
        <p:nvSpPr>
          <p:cNvPr id="15" name="矩形 14">
            <a:extLst>
              <a:ext uri="{FF2B5EF4-FFF2-40B4-BE49-F238E27FC236}">
                <a16:creationId xmlns:a16="http://schemas.microsoft.com/office/drawing/2014/main" id="{051B98B0-445F-47CC-94BF-29B8509C1722}"/>
              </a:ext>
            </a:extLst>
          </p:cNvPr>
          <p:cNvSpPr/>
          <p:nvPr/>
        </p:nvSpPr>
        <p:spPr>
          <a:xfrm>
            <a:off x="0" y="136577"/>
            <a:ext cx="4441024" cy="369332"/>
          </a:xfrm>
          <a:prstGeom prst="rect">
            <a:avLst/>
          </a:prstGeom>
        </p:spPr>
        <p:txBody>
          <a:bodyPr wrap="none">
            <a:spAutoFit/>
          </a:bodyPr>
          <a:lstStyle/>
          <a:p>
            <a:r>
              <a:rPr lang="en-US" altLang="zh-CN" sz="1800" dirty="0">
                <a:solidFill>
                  <a:srgbClr val="575BF7"/>
                </a:solidFill>
                <a:latin typeface="+mn-lt"/>
              </a:rPr>
              <a:t>2.1 Determine K</a:t>
            </a:r>
            <a:r>
              <a:rPr lang="zh-CN" altLang="en-US" sz="1800" dirty="0">
                <a:solidFill>
                  <a:srgbClr val="575BF7"/>
                </a:solidFill>
                <a:latin typeface="+mn-lt"/>
              </a:rPr>
              <a:t> </a:t>
            </a:r>
            <a:r>
              <a:rPr lang="en-US" altLang="zh-CN" sz="1800" dirty="0">
                <a:solidFill>
                  <a:srgbClr val="575BF7"/>
                </a:solidFill>
                <a:latin typeface="+mn-lt"/>
              </a:rPr>
              <a:t>value, the number of group.</a:t>
            </a:r>
            <a:r>
              <a:rPr lang="zh-CN" altLang="en-US" sz="1800" dirty="0">
                <a:solidFill>
                  <a:srgbClr val="575BF7"/>
                </a:solidFill>
                <a:latin typeface="+mn-lt"/>
              </a:rPr>
              <a:t> </a:t>
            </a:r>
          </a:p>
        </p:txBody>
      </p:sp>
      <p:sp>
        <p:nvSpPr>
          <p:cNvPr id="17" name="矩形 16">
            <a:extLst>
              <a:ext uri="{FF2B5EF4-FFF2-40B4-BE49-F238E27FC236}">
                <a16:creationId xmlns:a16="http://schemas.microsoft.com/office/drawing/2014/main" id="{D0454B8E-859C-497F-B127-50B471A09BA5}"/>
              </a:ext>
            </a:extLst>
          </p:cNvPr>
          <p:cNvSpPr/>
          <p:nvPr/>
        </p:nvSpPr>
        <p:spPr>
          <a:xfrm>
            <a:off x="5600749" y="136577"/>
            <a:ext cx="2260295" cy="646331"/>
          </a:xfrm>
          <a:prstGeom prst="rect">
            <a:avLst/>
          </a:prstGeom>
        </p:spPr>
        <p:txBody>
          <a:bodyPr wrap="square">
            <a:spAutoFit/>
          </a:bodyPr>
          <a:lstStyle/>
          <a:p>
            <a:r>
              <a:rPr lang="en-US" altLang="zh-CN" sz="1200" dirty="0">
                <a:solidFill>
                  <a:srgbClr val="000000"/>
                </a:solidFill>
                <a:latin typeface="+mn-lt"/>
                <a:ea typeface="+mn-ea"/>
              </a:rPr>
              <a:t>*inertia: Sum of squared distances of samples to their closest cluster center.</a:t>
            </a:r>
            <a:endParaRPr lang="zh-CN" altLang="en-US" sz="1200" dirty="0">
              <a:solidFill>
                <a:srgbClr val="000000"/>
              </a:solidFill>
              <a:latin typeface="+mn-lt"/>
              <a:ea typeface="+mn-ea"/>
            </a:endParaRPr>
          </a:p>
        </p:txBody>
      </p:sp>
      <p:sp>
        <p:nvSpPr>
          <p:cNvPr id="18" name="矩形 17">
            <a:extLst>
              <a:ext uri="{FF2B5EF4-FFF2-40B4-BE49-F238E27FC236}">
                <a16:creationId xmlns:a16="http://schemas.microsoft.com/office/drawing/2014/main" id="{37D92D3C-83FA-4576-BDBA-4934935416C7}"/>
              </a:ext>
            </a:extLst>
          </p:cNvPr>
          <p:cNvSpPr/>
          <p:nvPr/>
        </p:nvSpPr>
        <p:spPr>
          <a:xfrm>
            <a:off x="-485212" y="3373628"/>
            <a:ext cx="3714391" cy="369332"/>
          </a:xfrm>
          <a:prstGeom prst="rect">
            <a:avLst/>
          </a:prstGeom>
        </p:spPr>
        <p:txBody>
          <a:bodyPr wrap="square">
            <a:spAutoFit/>
          </a:bodyPr>
          <a:lstStyle/>
          <a:p>
            <a:r>
              <a:rPr lang="en-US" altLang="zh-CN" sz="1800" dirty="0">
                <a:solidFill>
                  <a:srgbClr val="575BF7"/>
                </a:solidFill>
                <a:latin typeface="+mn-lt"/>
              </a:rPr>
              <a:t>2.2 Clustering visualization</a:t>
            </a:r>
            <a:r>
              <a:rPr lang="zh-CN" altLang="en-US" sz="1800" dirty="0">
                <a:solidFill>
                  <a:srgbClr val="575BF7"/>
                </a:solidFill>
                <a:latin typeface="+mn-lt"/>
              </a:rPr>
              <a:t> </a:t>
            </a:r>
          </a:p>
        </p:txBody>
      </p:sp>
      <p:sp>
        <p:nvSpPr>
          <p:cNvPr id="19" name="矩形 18">
            <a:extLst>
              <a:ext uri="{FF2B5EF4-FFF2-40B4-BE49-F238E27FC236}">
                <a16:creationId xmlns:a16="http://schemas.microsoft.com/office/drawing/2014/main" id="{0556E369-5F88-45E5-A2AB-2C7D27284A74}"/>
              </a:ext>
            </a:extLst>
          </p:cNvPr>
          <p:cNvSpPr/>
          <p:nvPr/>
        </p:nvSpPr>
        <p:spPr>
          <a:xfrm>
            <a:off x="1705418" y="6249479"/>
            <a:ext cx="6028882" cy="646331"/>
          </a:xfrm>
          <a:prstGeom prst="rect">
            <a:avLst/>
          </a:prstGeom>
        </p:spPr>
        <p:txBody>
          <a:bodyPr wrap="square">
            <a:spAutoFit/>
          </a:bodyPr>
          <a:lstStyle/>
          <a:p>
            <a:r>
              <a:rPr lang="en-US" altLang="zh-CN" sz="1800" dirty="0">
                <a:solidFill>
                  <a:srgbClr val="000000"/>
                </a:solidFill>
                <a:latin typeface="+mn-lt"/>
              </a:rPr>
              <a:t>Each dot denotes a case,</a:t>
            </a:r>
            <a:r>
              <a:rPr lang="zh-CN" altLang="en-US" sz="1800" dirty="0">
                <a:solidFill>
                  <a:srgbClr val="000000"/>
                </a:solidFill>
                <a:latin typeface="+mn-lt"/>
              </a:rPr>
              <a:t> </a:t>
            </a:r>
            <a:r>
              <a:rPr lang="en-US" altLang="zh-CN" sz="1800" dirty="0">
                <a:solidFill>
                  <a:srgbClr val="000000"/>
                </a:solidFill>
                <a:latin typeface="+mn-lt"/>
              </a:rPr>
              <a:t>different color represent  different clustering group.</a:t>
            </a:r>
            <a:endParaRPr lang="zh-CN" altLang="en-US" sz="1800" dirty="0">
              <a:solidFill>
                <a:srgbClr val="000000"/>
              </a:solidFill>
              <a:latin typeface="+mn-lt"/>
            </a:endParaRPr>
          </a:p>
        </p:txBody>
      </p:sp>
      <p:sp>
        <p:nvSpPr>
          <p:cNvPr id="20" name="矩形 19">
            <a:extLst>
              <a:ext uri="{FF2B5EF4-FFF2-40B4-BE49-F238E27FC236}">
                <a16:creationId xmlns:a16="http://schemas.microsoft.com/office/drawing/2014/main" id="{FBBC1943-C523-4207-8215-79383361B31F}"/>
              </a:ext>
            </a:extLst>
          </p:cNvPr>
          <p:cNvSpPr/>
          <p:nvPr/>
        </p:nvSpPr>
        <p:spPr>
          <a:xfrm>
            <a:off x="7762875" y="5020469"/>
            <a:ext cx="1401346" cy="646331"/>
          </a:xfrm>
          <a:prstGeom prst="rect">
            <a:avLst/>
          </a:prstGeom>
        </p:spPr>
        <p:txBody>
          <a:bodyPr wrap="none">
            <a:spAutoFit/>
          </a:bodyPr>
          <a:lstStyle/>
          <a:p>
            <a:r>
              <a:rPr lang="en-US" altLang="zh-CN" sz="1200" dirty="0">
                <a:solidFill>
                  <a:srgbClr val="000000"/>
                </a:solidFill>
              </a:rPr>
              <a:t>436 × 2048 </a:t>
            </a:r>
          </a:p>
          <a:p>
            <a:r>
              <a:rPr lang="en-US" altLang="zh-CN" sz="1200" dirty="0">
                <a:solidFill>
                  <a:srgbClr val="000000"/>
                </a:solidFill>
              </a:rPr>
              <a:t>High dimensional </a:t>
            </a:r>
          </a:p>
          <a:p>
            <a:r>
              <a:rPr lang="en-US" altLang="zh-CN" sz="1200" dirty="0">
                <a:solidFill>
                  <a:srgbClr val="000000"/>
                </a:solidFill>
              </a:rPr>
              <a:t>sparse clustering</a:t>
            </a:r>
          </a:p>
        </p:txBody>
      </p:sp>
      <p:pic>
        <p:nvPicPr>
          <p:cNvPr id="21" name="图片 20">
            <a:extLst>
              <a:ext uri="{FF2B5EF4-FFF2-40B4-BE49-F238E27FC236}">
                <a16:creationId xmlns:a16="http://schemas.microsoft.com/office/drawing/2014/main" id="{9E840EBD-FBC7-483A-9E77-0575E0CB00D5}"/>
              </a:ext>
            </a:extLst>
          </p:cNvPr>
          <p:cNvPicPr>
            <a:picLocks noChangeAspect="1"/>
          </p:cNvPicPr>
          <p:nvPr/>
        </p:nvPicPr>
        <p:blipFill>
          <a:blip r:embed="rId4"/>
          <a:stretch>
            <a:fillRect/>
          </a:stretch>
        </p:blipFill>
        <p:spPr>
          <a:xfrm>
            <a:off x="129704" y="3732385"/>
            <a:ext cx="3980567" cy="2576168"/>
          </a:xfrm>
          <a:prstGeom prst="rect">
            <a:avLst/>
          </a:prstGeom>
        </p:spPr>
      </p:pic>
      <p:pic>
        <p:nvPicPr>
          <p:cNvPr id="22" name="图片 21">
            <a:extLst>
              <a:ext uri="{FF2B5EF4-FFF2-40B4-BE49-F238E27FC236}">
                <a16:creationId xmlns:a16="http://schemas.microsoft.com/office/drawing/2014/main" id="{F4BFB826-9F53-4F2A-A7E0-76AFD3A0A400}"/>
              </a:ext>
            </a:extLst>
          </p:cNvPr>
          <p:cNvPicPr>
            <a:picLocks noChangeAspect="1"/>
          </p:cNvPicPr>
          <p:nvPr/>
        </p:nvPicPr>
        <p:blipFill>
          <a:blip r:embed="rId5"/>
          <a:stretch>
            <a:fillRect/>
          </a:stretch>
        </p:blipFill>
        <p:spPr>
          <a:xfrm>
            <a:off x="4048484" y="3681237"/>
            <a:ext cx="3714391" cy="2491360"/>
          </a:xfrm>
          <a:prstGeom prst="rect">
            <a:avLst/>
          </a:prstGeom>
        </p:spPr>
      </p:pic>
    </p:spTree>
    <p:extLst>
      <p:ext uri="{BB962C8B-B14F-4D97-AF65-F5344CB8AC3E}">
        <p14:creationId xmlns:p14="http://schemas.microsoft.com/office/powerpoint/2010/main" val="226141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623EAB7-7586-4C00-AE69-E7F7A68B635B}"/>
              </a:ext>
            </a:extLst>
          </p:cNvPr>
          <p:cNvSpPr/>
          <p:nvPr/>
        </p:nvSpPr>
        <p:spPr>
          <a:xfrm>
            <a:off x="-371167" y="156019"/>
            <a:ext cx="2675341" cy="369332"/>
          </a:xfrm>
          <a:prstGeom prst="rect">
            <a:avLst/>
          </a:prstGeom>
        </p:spPr>
        <p:txBody>
          <a:bodyPr wrap="square">
            <a:spAutoFit/>
          </a:bodyPr>
          <a:lstStyle/>
          <a:p>
            <a:r>
              <a:rPr lang="en-US" altLang="zh-CN" sz="1800" dirty="0">
                <a:solidFill>
                  <a:srgbClr val="575BF7"/>
                </a:solidFill>
                <a:latin typeface="+mn-lt"/>
              </a:rPr>
              <a:t>2.3 Case analysis </a:t>
            </a:r>
            <a:endParaRPr lang="zh-CN" altLang="en-US" sz="1800" dirty="0">
              <a:solidFill>
                <a:srgbClr val="575BF7"/>
              </a:solidFill>
              <a:latin typeface="+mn-lt"/>
            </a:endParaRPr>
          </a:p>
        </p:txBody>
      </p:sp>
      <p:sp>
        <p:nvSpPr>
          <p:cNvPr id="50" name="矩形 49">
            <a:extLst>
              <a:ext uri="{FF2B5EF4-FFF2-40B4-BE49-F238E27FC236}">
                <a16:creationId xmlns:a16="http://schemas.microsoft.com/office/drawing/2014/main" id="{BE03AF30-0255-4CF3-B58D-F02DEA2202C0}"/>
              </a:ext>
            </a:extLst>
          </p:cNvPr>
          <p:cNvSpPr/>
          <p:nvPr/>
        </p:nvSpPr>
        <p:spPr>
          <a:xfrm>
            <a:off x="4046940" y="243947"/>
            <a:ext cx="984565" cy="338554"/>
          </a:xfrm>
          <a:prstGeom prst="rect">
            <a:avLst/>
          </a:prstGeom>
        </p:spPr>
        <p:txBody>
          <a:bodyPr wrap="none">
            <a:spAutoFit/>
          </a:bodyPr>
          <a:lstStyle/>
          <a:p>
            <a:r>
              <a:rPr lang="en-US" altLang="zh-CN" dirty="0">
                <a:solidFill>
                  <a:srgbClr val="575BF7"/>
                </a:solidFill>
              </a:rPr>
              <a:t>Group 1 </a:t>
            </a:r>
            <a:endParaRPr lang="zh-CN" altLang="en-US" dirty="0"/>
          </a:p>
        </p:txBody>
      </p:sp>
      <p:pic>
        <p:nvPicPr>
          <p:cNvPr id="59" name="图片 58">
            <a:extLst>
              <a:ext uri="{FF2B5EF4-FFF2-40B4-BE49-F238E27FC236}">
                <a16:creationId xmlns:a16="http://schemas.microsoft.com/office/drawing/2014/main" id="{0CBE4617-ED45-48EE-8B98-3B4C145D9B72}"/>
              </a:ext>
            </a:extLst>
          </p:cNvPr>
          <p:cNvPicPr>
            <a:picLocks noChangeAspect="1"/>
          </p:cNvPicPr>
          <p:nvPr/>
        </p:nvPicPr>
        <p:blipFill>
          <a:blip r:embed="rId2"/>
          <a:stretch>
            <a:fillRect/>
          </a:stretch>
        </p:blipFill>
        <p:spPr>
          <a:xfrm>
            <a:off x="3107268" y="692226"/>
            <a:ext cx="1431955" cy="1431955"/>
          </a:xfrm>
          <a:prstGeom prst="rect">
            <a:avLst/>
          </a:prstGeom>
        </p:spPr>
      </p:pic>
      <p:pic>
        <p:nvPicPr>
          <p:cNvPr id="61" name="图片 60">
            <a:extLst>
              <a:ext uri="{FF2B5EF4-FFF2-40B4-BE49-F238E27FC236}">
                <a16:creationId xmlns:a16="http://schemas.microsoft.com/office/drawing/2014/main" id="{8A82B374-6240-4E15-9230-5F7BBDE9BA6F}"/>
              </a:ext>
            </a:extLst>
          </p:cNvPr>
          <p:cNvPicPr>
            <a:picLocks noChangeAspect="1"/>
          </p:cNvPicPr>
          <p:nvPr/>
        </p:nvPicPr>
        <p:blipFill>
          <a:blip r:embed="rId3"/>
          <a:stretch>
            <a:fillRect/>
          </a:stretch>
        </p:blipFill>
        <p:spPr>
          <a:xfrm>
            <a:off x="1588197" y="684947"/>
            <a:ext cx="1431955" cy="1431955"/>
          </a:xfrm>
          <a:prstGeom prst="rect">
            <a:avLst/>
          </a:prstGeom>
        </p:spPr>
      </p:pic>
      <p:pic>
        <p:nvPicPr>
          <p:cNvPr id="63" name="图片 62">
            <a:extLst>
              <a:ext uri="{FF2B5EF4-FFF2-40B4-BE49-F238E27FC236}">
                <a16:creationId xmlns:a16="http://schemas.microsoft.com/office/drawing/2014/main" id="{E3C11088-7844-4D5A-B9C9-113BAE21A838}"/>
              </a:ext>
            </a:extLst>
          </p:cNvPr>
          <p:cNvPicPr>
            <a:picLocks noChangeAspect="1"/>
          </p:cNvPicPr>
          <p:nvPr/>
        </p:nvPicPr>
        <p:blipFill>
          <a:blip r:embed="rId4"/>
          <a:stretch>
            <a:fillRect/>
          </a:stretch>
        </p:blipFill>
        <p:spPr>
          <a:xfrm>
            <a:off x="96764" y="684948"/>
            <a:ext cx="1431955" cy="1431955"/>
          </a:xfrm>
          <a:prstGeom prst="rect">
            <a:avLst/>
          </a:prstGeom>
        </p:spPr>
      </p:pic>
      <p:pic>
        <p:nvPicPr>
          <p:cNvPr id="64" name="图片 63">
            <a:extLst>
              <a:ext uri="{FF2B5EF4-FFF2-40B4-BE49-F238E27FC236}">
                <a16:creationId xmlns:a16="http://schemas.microsoft.com/office/drawing/2014/main" id="{91D5532E-524C-4379-A458-F9F1718FE540}"/>
              </a:ext>
            </a:extLst>
          </p:cNvPr>
          <p:cNvPicPr>
            <a:picLocks noChangeAspect="1"/>
          </p:cNvPicPr>
          <p:nvPr/>
        </p:nvPicPr>
        <p:blipFill>
          <a:blip r:embed="rId2"/>
          <a:stretch>
            <a:fillRect/>
          </a:stretch>
        </p:blipFill>
        <p:spPr>
          <a:xfrm>
            <a:off x="7631966" y="673182"/>
            <a:ext cx="1451004" cy="1451004"/>
          </a:xfrm>
          <a:prstGeom prst="rect">
            <a:avLst/>
          </a:prstGeom>
        </p:spPr>
      </p:pic>
      <p:pic>
        <p:nvPicPr>
          <p:cNvPr id="65" name="图片 64">
            <a:extLst>
              <a:ext uri="{FF2B5EF4-FFF2-40B4-BE49-F238E27FC236}">
                <a16:creationId xmlns:a16="http://schemas.microsoft.com/office/drawing/2014/main" id="{967040B9-8E64-4B52-A800-06B896DBDE1D}"/>
              </a:ext>
            </a:extLst>
          </p:cNvPr>
          <p:cNvPicPr>
            <a:picLocks noChangeAspect="1"/>
          </p:cNvPicPr>
          <p:nvPr/>
        </p:nvPicPr>
        <p:blipFill>
          <a:blip r:embed="rId3"/>
          <a:stretch>
            <a:fillRect/>
          </a:stretch>
        </p:blipFill>
        <p:spPr>
          <a:xfrm>
            <a:off x="6149552" y="692228"/>
            <a:ext cx="1431956" cy="1431956"/>
          </a:xfrm>
          <a:prstGeom prst="rect">
            <a:avLst/>
          </a:prstGeom>
        </p:spPr>
      </p:pic>
      <p:pic>
        <p:nvPicPr>
          <p:cNvPr id="66" name="图片 65">
            <a:extLst>
              <a:ext uri="{FF2B5EF4-FFF2-40B4-BE49-F238E27FC236}">
                <a16:creationId xmlns:a16="http://schemas.microsoft.com/office/drawing/2014/main" id="{67A2D7B8-1C70-4ABF-AC7F-0003891532F2}"/>
              </a:ext>
            </a:extLst>
          </p:cNvPr>
          <p:cNvPicPr>
            <a:picLocks noChangeAspect="1"/>
          </p:cNvPicPr>
          <p:nvPr/>
        </p:nvPicPr>
        <p:blipFill>
          <a:blip r:embed="rId4"/>
          <a:stretch>
            <a:fillRect/>
          </a:stretch>
        </p:blipFill>
        <p:spPr>
          <a:xfrm>
            <a:off x="4717468" y="692228"/>
            <a:ext cx="1388058" cy="1431957"/>
          </a:xfrm>
          <a:prstGeom prst="rect">
            <a:avLst/>
          </a:prstGeom>
        </p:spPr>
      </p:pic>
      <p:pic>
        <p:nvPicPr>
          <p:cNvPr id="68" name="图片 67">
            <a:extLst>
              <a:ext uri="{FF2B5EF4-FFF2-40B4-BE49-F238E27FC236}">
                <a16:creationId xmlns:a16="http://schemas.microsoft.com/office/drawing/2014/main" id="{04D8EDFE-5324-4A1E-BC4B-39B153E172AA}"/>
              </a:ext>
            </a:extLst>
          </p:cNvPr>
          <p:cNvPicPr>
            <a:picLocks noChangeAspect="1"/>
          </p:cNvPicPr>
          <p:nvPr/>
        </p:nvPicPr>
        <p:blipFill>
          <a:blip r:embed="rId5"/>
          <a:stretch>
            <a:fillRect/>
          </a:stretch>
        </p:blipFill>
        <p:spPr>
          <a:xfrm>
            <a:off x="112684" y="2367201"/>
            <a:ext cx="1431956" cy="1431956"/>
          </a:xfrm>
          <a:prstGeom prst="rect">
            <a:avLst/>
          </a:prstGeom>
        </p:spPr>
      </p:pic>
      <p:pic>
        <p:nvPicPr>
          <p:cNvPr id="70" name="图片 69">
            <a:extLst>
              <a:ext uri="{FF2B5EF4-FFF2-40B4-BE49-F238E27FC236}">
                <a16:creationId xmlns:a16="http://schemas.microsoft.com/office/drawing/2014/main" id="{3B680E9A-727D-41EF-AF29-F551A13CB463}"/>
              </a:ext>
            </a:extLst>
          </p:cNvPr>
          <p:cNvPicPr>
            <a:picLocks noChangeAspect="1"/>
          </p:cNvPicPr>
          <p:nvPr/>
        </p:nvPicPr>
        <p:blipFill>
          <a:blip r:embed="rId6"/>
          <a:stretch>
            <a:fillRect/>
          </a:stretch>
        </p:blipFill>
        <p:spPr>
          <a:xfrm>
            <a:off x="3107268" y="2374259"/>
            <a:ext cx="1431956" cy="1431956"/>
          </a:xfrm>
          <a:prstGeom prst="rect">
            <a:avLst/>
          </a:prstGeom>
        </p:spPr>
      </p:pic>
      <p:pic>
        <p:nvPicPr>
          <p:cNvPr id="72" name="图片 71">
            <a:extLst>
              <a:ext uri="{FF2B5EF4-FFF2-40B4-BE49-F238E27FC236}">
                <a16:creationId xmlns:a16="http://schemas.microsoft.com/office/drawing/2014/main" id="{C20F43B8-5FA1-4DBC-B76C-3FD161D21C82}"/>
              </a:ext>
            </a:extLst>
          </p:cNvPr>
          <p:cNvPicPr>
            <a:picLocks noChangeAspect="1"/>
          </p:cNvPicPr>
          <p:nvPr/>
        </p:nvPicPr>
        <p:blipFill>
          <a:blip r:embed="rId7"/>
          <a:stretch>
            <a:fillRect/>
          </a:stretch>
        </p:blipFill>
        <p:spPr>
          <a:xfrm>
            <a:off x="1588197" y="2367201"/>
            <a:ext cx="1431956" cy="1431956"/>
          </a:xfrm>
          <a:prstGeom prst="rect">
            <a:avLst/>
          </a:prstGeom>
        </p:spPr>
      </p:pic>
      <p:pic>
        <p:nvPicPr>
          <p:cNvPr id="74" name="图片 73">
            <a:extLst>
              <a:ext uri="{FF2B5EF4-FFF2-40B4-BE49-F238E27FC236}">
                <a16:creationId xmlns:a16="http://schemas.microsoft.com/office/drawing/2014/main" id="{FF800823-E8CD-46B3-B468-E2461EA72CD7}"/>
              </a:ext>
            </a:extLst>
          </p:cNvPr>
          <p:cNvPicPr>
            <a:picLocks noChangeAspect="1"/>
          </p:cNvPicPr>
          <p:nvPr/>
        </p:nvPicPr>
        <p:blipFill>
          <a:blip r:embed="rId8"/>
          <a:stretch>
            <a:fillRect/>
          </a:stretch>
        </p:blipFill>
        <p:spPr>
          <a:xfrm>
            <a:off x="4707500" y="2364734"/>
            <a:ext cx="1431955" cy="1431955"/>
          </a:xfrm>
          <a:prstGeom prst="rect">
            <a:avLst/>
          </a:prstGeom>
        </p:spPr>
      </p:pic>
      <p:pic>
        <p:nvPicPr>
          <p:cNvPr id="76" name="图片 75">
            <a:extLst>
              <a:ext uri="{FF2B5EF4-FFF2-40B4-BE49-F238E27FC236}">
                <a16:creationId xmlns:a16="http://schemas.microsoft.com/office/drawing/2014/main" id="{94F02C1A-6548-4D55-B141-5B39F8B84C53}"/>
              </a:ext>
            </a:extLst>
          </p:cNvPr>
          <p:cNvPicPr>
            <a:picLocks noChangeAspect="1"/>
          </p:cNvPicPr>
          <p:nvPr/>
        </p:nvPicPr>
        <p:blipFill>
          <a:blip r:embed="rId9"/>
          <a:stretch>
            <a:fillRect/>
          </a:stretch>
        </p:blipFill>
        <p:spPr>
          <a:xfrm>
            <a:off x="7663297" y="2348154"/>
            <a:ext cx="1451004" cy="1451004"/>
          </a:xfrm>
          <a:prstGeom prst="rect">
            <a:avLst/>
          </a:prstGeom>
        </p:spPr>
      </p:pic>
      <p:pic>
        <p:nvPicPr>
          <p:cNvPr id="78" name="图片 77">
            <a:extLst>
              <a:ext uri="{FF2B5EF4-FFF2-40B4-BE49-F238E27FC236}">
                <a16:creationId xmlns:a16="http://schemas.microsoft.com/office/drawing/2014/main" id="{ACC2CEFB-4605-4D8E-9E19-60459661F56D}"/>
              </a:ext>
            </a:extLst>
          </p:cNvPr>
          <p:cNvPicPr>
            <a:picLocks noChangeAspect="1"/>
          </p:cNvPicPr>
          <p:nvPr/>
        </p:nvPicPr>
        <p:blipFill>
          <a:blip r:embed="rId10"/>
          <a:stretch>
            <a:fillRect/>
          </a:stretch>
        </p:blipFill>
        <p:spPr>
          <a:xfrm>
            <a:off x="6178259" y="2348154"/>
            <a:ext cx="1431956" cy="1431956"/>
          </a:xfrm>
          <a:prstGeom prst="rect">
            <a:avLst/>
          </a:prstGeom>
        </p:spPr>
      </p:pic>
      <p:pic>
        <p:nvPicPr>
          <p:cNvPr id="80" name="图片 79">
            <a:extLst>
              <a:ext uri="{FF2B5EF4-FFF2-40B4-BE49-F238E27FC236}">
                <a16:creationId xmlns:a16="http://schemas.microsoft.com/office/drawing/2014/main" id="{B77B698B-AE97-478E-B275-25F88A29413B}"/>
              </a:ext>
            </a:extLst>
          </p:cNvPr>
          <p:cNvPicPr>
            <a:picLocks noChangeAspect="1"/>
          </p:cNvPicPr>
          <p:nvPr/>
        </p:nvPicPr>
        <p:blipFill>
          <a:blip r:embed="rId11"/>
          <a:stretch>
            <a:fillRect/>
          </a:stretch>
        </p:blipFill>
        <p:spPr>
          <a:xfrm>
            <a:off x="112684" y="4084863"/>
            <a:ext cx="1431956" cy="1431956"/>
          </a:xfrm>
          <a:prstGeom prst="rect">
            <a:avLst/>
          </a:prstGeom>
        </p:spPr>
      </p:pic>
      <p:pic>
        <p:nvPicPr>
          <p:cNvPr id="82" name="图片 81">
            <a:extLst>
              <a:ext uri="{FF2B5EF4-FFF2-40B4-BE49-F238E27FC236}">
                <a16:creationId xmlns:a16="http://schemas.microsoft.com/office/drawing/2014/main" id="{41D7BE99-D061-490C-BBB6-31D3E60412C3}"/>
              </a:ext>
            </a:extLst>
          </p:cNvPr>
          <p:cNvPicPr>
            <a:picLocks noChangeAspect="1"/>
          </p:cNvPicPr>
          <p:nvPr/>
        </p:nvPicPr>
        <p:blipFill>
          <a:blip r:embed="rId12"/>
          <a:stretch>
            <a:fillRect/>
          </a:stretch>
        </p:blipFill>
        <p:spPr>
          <a:xfrm>
            <a:off x="3140044" y="4075688"/>
            <a:ext cx="1431956" cy="1431956"/>
          </a:xfrm>
          <a:prstGeom prst="rect">
            <a:avLst/>
          </a:prstGeom>
        </p:spPr>
      </p:pic>
      <p:pic>
        <p:nvPicPr>
          <p:cNvPr id="84" name="图片 83">
            <a:extLst>
              <a:ext uri="{FF2B5EF4-FFF2-40B4-BE49-F238E27FC236}">
                <a16:creationId xmlns:a16="http://schemas.microsoft.com/office/drawing/2014/main" id="{398402D7-907F-4C26-BCA1-D6F268A19712}"/>
              </a:ext>
            </a:extLst>
          </p:cNvPr>
          <p:cNvPicPr>
            <a:picLocks noChangeAspect="1"/>
          </p:cNvPicPr>
          <p:nvPr/>
        </p:nvPicPr>
        <p:blipFill>
          <a:blip r:embed="rId13"/>
          <a:stretch>
            <a:fillRect/>
          </a:stretch>
        </p:blipFill>
        <p:spPr>
          <a:xfrm>
            <a:off x="1603413" y="4099501"/>
            <a:ext cx="1417317" cy="1417317"/>
          </a:xfrm>
          <a:prstGeom prst="rect">
            <a:avLst/>
          </a:prstGeom>
        </p:spPr>
      </p:pic>
      <p:pic>
        <p:nvPicPr>
          <p:cNvPr id="86" name="图片 85">
            <a:extLst>
              <a:ext uri="{FF2B5EF4-FFF2-40B4-BE49-F238E27FC236}">
                <a16:creationId xmlns:a16="http://schemas.microsoft.com/office/drawing/2014/main" id="{3111FB2C-EC93-4BE7-9F2F-722611FC198F}"/>
              </a:ext>
            </a:extLst>
          </p:cNvPr>
          <p:cNvPicPr>
            <a:picLocks noChangeAspect="1"/>
          </p:cNvPicPr>
          <p:nvPr/>
        </p:nvPicPr>
        <p:blipFill>
          <a:blip r:embed="rId14"/>
          <a:stretch>
            <a:fillRect/>
          </a:stretch>
        </p:blipFill>
        <p:spPr>
          <a:xfrm>
            <a:off x="4707500" y="4067857"/>
            <a:ext cx="1447618" cy="1447618"/>
          </a:xfrm>
          <a:prstGeom prst="rect">
            <a:avLst/>
          </a:prstGeom>
        </p:spPr>
      </p:pic>
      <p:pic>
        <p:nvPicPr>
          <p:cNvPr id="88" name="图片 87">
            <a:extLst>
              <a:ext uri="{FF2B5EF4-FFF2-40B4-BE49-F238E27FC236}">
                <a16:creationId xmlns:a16="http://schemas.microsoft.com/office/drawing/2014/main" id="{AA10F6BA-FC05-4FAD-8782-A9E38AA5ADEF}"/>
              </a:ext>
            </a:extLst>
          </p:cNvPr>
          <p:cNvPicPr>
            <a:picLocks noChangeAspect="1"/>
          </p:cNvPicPr>
          <p:nvPr/>
        </p:nvPicPr>
        <p:blipFill>
          <a:blip r:embed="rId15"/>
          <a:stretch>
            <a:fillRect/>
          </a:stretch>
        </p:blipFill>
        <p:spPr>
          <a:xfrm>
            <a:off x="7662066" y="4075338"/>
            <a:ext cx="1451005" cy="1451005"/>
          </a:xfrm>
          <a:prstGeom prst="rect">
            <a:avLst/>
          </a:prstGeom>
        </p:spPr>
      </p:pic>
      <p:pic>
        <p:nvPicPr>
          <p:cNvPr id="90" name="图片 89">
            <a:extLst>
              <a:ext uri="{FF2B5EF4-FFF2-40B4-BE49-F238E27FC236}">
                <a16:creationId xmlns:a16="http://schemas.microsoft.com/office/drawing/2014/main" id="{1C0BCCB3-B502-4867-9671-28F905EEAED0}"/>
              </a:ext>
            </a:extLst>
          </p:cNvPr>
          <p:cNvPicPr>
            <a:picLocks noChangeAspect="1"/>
          </p:cNvPicPr>
          <p:nvPr/>
        </p:nvPicPr>
        <p:blipFill>
          <a:blip r:embed="rId16"/>
          <a:stretch>
            <a:fillRect/>
          </a:stretch>
        </p:blipFill>
        <p:spPr>
          <a:xfrm>
            <a:off x="6180962" y="4075688"/>
            <a:ext cx="1451004" cy="1451004"/>
          </a:xfrm>
          <a:prstGeom prst="rect">
            <a:avLst/>
          </a:prstGeom>
        </p:spPr>
      </p:pic>
    </p:spTree>
    <p:extLst>
      <p:ext uri="{BB962C8B-B14F-4D97-AF65-F5344CB8AC3E}">
        <p14:creationId xmlns:p14="http://schemas.microsoft.com/office/powerpoint/2010/main" val="2136530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B1399B-957F-4362-ABC4-E3636F8D8468}"/>
              </a:ext>
            </a:extLst>
          </p:cNvPr>
          <p:cNvSpPr/>
          <p:nvPr/>
        </p:nvSpPr>
        <p:spPr>
          <a:xfrm>
            <a:off x="4060911" y="469370"/>
            <a:ext cx="1098379" cy="338554"/>
          </a:xfrm>
          <a:prstGeom prst="rect">
            <a:avLst/>
          </a:prstGeom>
        </p:spPr>
        <p:txBody>
          <a:bodyPr wrap="none">
            <a:spAutoFit/>
          </a:bodyPr>
          <a:lstStyle/>
          <a:p>
            <a:r>
              <a:rPr lang="en-US" altLang="zh-CN" dirty="0">
                <a:solidFill>
                  <a:srgbClr val="575BF7"/>
                </a:solidFill>
              </a:rPr>
              <a:t>Group 13 </a:t>
            </a:r>
            <a:endParaRPr lang="zh-CN" altLang="en-US" dirty="0"/>
          </a:p>
        </p:txBody>
      </p:sp>
      <p:pic>
        <p:nvPicPr>
          <p:cNvPr id="22" name="图片 21">
            <a:extLst>
              <a:ext uri="{FF2B5EF4-FFF2-40B4-BE49-F238E27FC236}">
                <a16:creationId xmlns:a16="http://schemas.microsoft.com/office/drawing/2014/main" id="{F1EED1C4-B542-43E1-AD2F-0DD3D3F1FC7A}"/>
              </a:ext>
            </a:extLst>
          </p:cNvPr>
          <p:cNvPicPr>
            <a:picLocks noChangeAspect="1"/>
          </p:cNvPicPr>
          <p:nvPr/>
        </p:nvPicPr>
        <p:blipFill>
          <a:blip r:embed="rId2"/>
          <a:stretch>
            <a:fillRect/>
          </a:stretch>
        </p:blipFill>
        <p:spPr>
          <a:xfrm>
            <a:off x="171450" y="976312"/>
            <a:ext cx="1423988" cy="1423988"/>
          </a:xfrm>
          <a:prstGeom prst="rect">
            <a:avLst/>
          </a:prstGeom>
        </p:spPr>
      </p:pic>
      <p:pic>
        <p:nvPicPr>
          <p:cNvPr id="24" name="图片 23">
            <a:extLst>
              <a:ext uri="{FF2B5EF4-FFF2-40B4-BE49-F238E27FC236}">
                <a16:creationId xmlns:a16="http://schemas.microsoft.com/office/drawing/2014/main" id="{3760841B-68D7-4F55-A025-C99E026D6E50}"/>
              </a:ext>
            </a:extLst>
          </p:cNvPr>
          <p:cNvPicPr>
            <a:picLocks noChangeAspect="1"/>
          </p:cNvPicPr>
          <p:nvPr/>
        </p:nvPicPr>
        <p:blipFill>
          <a:blip r:embed="rId3"/>
          <a:stretch>
            <a:fillRect/>
          </a:stretch>
        </p:blipFill>
        <p:spPr>
          <a:xfrm>
            <a:off x="3186112" y="996714"/>
            <a:ext cx="1423989" cy="1423989"/>
          </a:xfrm>
          <a:prstGeom prst="rect">
            <a:avLst/>
          </a:prstGeom>
        </p:spPr>
      </p:pic>
      <p:pic>
        <p:nvPicPr>
          <p:cNvPr id="26" name="图片 25">
            <a:extLst>
              <a:ext uri="{FF2B5EF4-FFF2-40B4-BE49-F238E27FC236}">
                <a16:creationId xmlns:a16="http://schemas.microsoft.com/office/drawing/2014/main" id="{432767AB-AE57-4378-8222-8F5F680CFE8B}"/>
              </a:ext>
            </a:extLst>
          </p:cNvPr>
          <p:cNvPicPr>
            <a:picLocks noChangeAspect="1"/>
          </p:cNvPicPr>
          <p:nvPr/>
        </p:nvPicPr>
        <p:blipFill>
          <a:blip r:embed="rId4"/>
          <a:stretch>
            <a:fillRect/>
          </a:stretch>
        </p:blipFill>
        <p:spPr>
          <a:xfrm>
            <a:off x="1690685" y="976310"/>
            <a:ext cx="1423989" cy="1423989"/>
          </a:xfrm>
          <a:prstGeom prst="rect">
            <a:avLst/>
          </a:prstGeom>
        </p:spPr>
      </p:pic>
      <p:pic>
        <p:nvPicPr>
          <p:cNvPr id="31" name="图片 30">
            <a:extLst>
              <a:ext uri="{FF2B5EF4-FFF2-40B4-BE49-F238E27FC236}">
                <a16:creationId xmlns:a16="http://schemas.microsoft.com/office/drawing/2014/main" id="{B8FF8687-DAD9-4435-9F20-8C1856E1798C}"/>
              </a:ext>
            </a:extLst>
          </p:cNvPr>
          <p:cNvPicPr>
            <a:picLocks noChangeAspect="1"/>
          </p:cNvPicPr>
          <p:nvPr/>
        </p:nvPicPr>
        <p:blipFill>
          <a:blip r:embed="rId5"/>
          <a:stretch>
            <a:fillRect/>
          </a:stretch>
        </p:blipFill>
        <p:spPr>
          <a:xfrm>
            <a:off x="4677724" y="2546232"/>
            <a:ext cx="1403586" cy="1403586"/>
          </a:xfrm>
          <a:prstGeom prst="rect">
            <a:avLst/>
          </a:prstGeom>
        </p:spPr>
      </p:pic>
      <p:pic>
        <p:nvPicPr>
          <p:cNvPr id="33" name="图片 32">
            <a:extLst>
              <a:ext uri="{FF2B5EF4-FFF2-40B4-BE49-F238E27FC236}">
                <a16:creationId xmlns:a16="http://schemas.microsoft.com/office/drawing/2014/main" id="{A6E4BBC0-363D-4A78-826C-4D2D1F718B7F}"/>
              </a:ext>
            </a:extLst>
          </p:cNvPr>
          <p:cNvPicPr>
            <a:picLocks noChangeAspect="1"/>
          </p:cNvPicPr>
          <p:nvPr/>
        </p:nvPicPr>
        <p:blipFill>
          <a:blip r:embed="rId6"/>
          <a:stretch>
            <a:fillRect/>
          </a:stretch>
        </p:blipFill>
        <p:spPr>
          <a:xfrm>
            <a:off x="7631181" y="2495550"/>
            <a:ext cx="1471611" cy="1471611"/>
          </a:xfrm>
          <a:prstGeom prst="rect">
            <a:avLst/>
          </a:prstGeom>
        </p:spPr>
      </p:pic>
      <p:pic>
        <p:nvPicPr>
          <p:cNvPr id="35" name="图片 34">
            <a:extLst>
              <a:ext uri="{FF2B5EF4-FFF2-40B4-BE49-F238E27FC236}">
                <a16:creationId xmlns:a16="http://schemas.microsoft.com/office/drawing/2014/main" id="{48AEFDCC-54AF-4065-AE68-76F92B457A1A}"/>
              </a:ext>
            </a:extLst>
          </p:cNvPr>
          <p:cNvPicPr>
            <a:picLocks noChangeAspect="1"/>
          </p:cNvPicPr>
          <p:nvPr/>
        </p:nvPicPr>
        <p:blipFill>
          <a:blip r:embed="rId7"/>
          <a:stretch>
            <a:fillRect/>
          </a:stretch>
        </p:blipFill>
        <p:spPr>
          <a:xfrm>
            <a:off x="6139489" y="2525830"/>
            <a:ext cx="1423988" cy="1423988"/>
          </a:xfrm>
          <a:prstGeom prst="rect">
            <a:avLst/>
          </a:prstGeom>
        </p:spPr>
      </p:pic>
      <p:pic>
        <p:nvPicPr>
          <p:cNvPr id="37" name="图片 36">
            <a:extLst>
              <a:ext uri="{FF2B5EF4-FFF2-40B4-BE49-F238E27FC236}">
                <a16:creationId xmlns:a16="http://schemas.microsoft.com/office/drawing/2014/main" id="{81E2E496-3EA2-4F5C-858B-5B076B3052EC}"/>
              </a:ext>
            </a:extLst>
          </p:cNvPr>
          <p:cNvPicPr>
            <a:picLocks noChangeAspect="1"/>
          </p:cNvPicPr>
          <p:nvPr/>
        </p:nvPicPr>
        <p:blipFill>
          <a:blip r:embed="rId8"/>
          <a:stretch>
            <a:fillRect/>
          </a:stretch>
        </p:blipFill>
        <p:spPr>
          <a:xfrm>
            <a:off x="171449" y="2562219"/>
            <a:ext cx="1423989" cy="1423989"/>
          </a:xfrm>
          <a:prstGeom prst="rect">
            <a:avLst/>
          </a:prstGeom>
        </p:spPr>
      </p:pic>
      <p:pic>
        <p:nvPicPr>
          <p:cNvPr id="39" name="图片 38">
            <a:extLst>
              <a:ext uri="{FF2B5EF4-FFF2-40B4-BE49-F238E27FC236}">
                <a16:creationId xmlns:a16="http://schemas.microsoft.com/office/drawing/2014/main" id="{15615C6F-2FD0-4B31-9931-AFDDBE75D86D}"/>
              </a:ext>
            </a:extLst>
          </p:cNvPr>
          <p:cNvPicPr>
            <a:picLocks noChangeAspect="1"/>
          </p:cNvPicPr>
          <p:nvPr/>
        </p:nvPicPr>
        <p:blipFill>
          <a:blip r:embed="rId9"/>
          <a:stretch>
            <a:fillRect/>
          </a:stretch>
        </p:blipFill>
        <p:spPr>
          <a:xfrm>
            <a:off x="3173177" y="2557110"/>
            <a:ext cx="1403586" cy="1403586"/>
          </a:xfrm>
          <a:prstGeom prst="rect">
            <a:avLst/>
          </a:prstGeom>
        </p:spPr>
      </p:pic>
      <p:pic>
        <p:nvPicPr>
          <p:cNvPr id="41" name="图片 40">
            <a:extLst>
              <a:ext uri="{FF2B5EF4-FFF2-40B4-BE49-F238E27FC236}">
                <a16:creationId xmlns:a16="http://schemas.microsoft.com/office/drawing/2014/main" id="{32F9E226-4F6B-40DF-B0CA-02F9B901A32F}"/>
              </a:ext>
            </a:extLst>
          </p:cNvPr>
          <p:cNvPicPr>
            <a:picLocks noChangeAspect="1"/>
          </p:cNvPicPr>
          <p:nvPr/>
        </p:nvPicPr>
        <p:blipFill>
          <a:blip r:embed="rId10"/>
          <a:stretch>
            <a:fillRect/>
          </a:stretch>
        </p:blipFill>
        <p:spPr>
          <a:xfrm>
            <a:off x="1705924" y="2558412"/>
            <a:ext cx="1408749" cy="1408749"/>
          </a:xfrm>
          <a:prstGeom prst="rect">
            <a:avLst/>
          </a:prstGeom>
        </p:spPr>
      </p:pic>
      <p:pic>
        <p:nvPicPr>
          <p:cNvPr id="43" name="图片 42">
            <a:extLst>
              <a:ext uri="{FF2B5EF4-FFF2-40B4-BE49-F238E27FC236}">
                <a16:creationId xmlns:a16="http://schemas.microsoft.com/office/drawing/2014/main" id="{16911F7E-D3D2-4BE5-91F9-41BBCFE10D17}"/>
              </a:ext>
            </a:extLst>
          </p:cNvPr>
          <p:cNvPicPr>
            <a:picLocks noChangeAspect="1"/>
          </p:cNvPicPr>
          <p:nvPr/>
        </p:nvPicPr>
        <p:blipFill>
          <a:blip r:embed="rId11"/>
          <a:stretch>
            <a:fillRect/>
          </a:stretch>
        </p:blipFill>
        <p:spPr>
          <a:xfrm>
            <a:off x="152403" y="4138598"/>
            <a:ext cx="1452560" cy="1452560"/>
          </a:xfrm>
          <a:prstGeom prst="rect">
            <a:avLst/>
          </a:prstGeom>
        </p:spPr>
      </p:pic>
      <p:pic>
        <p:nvPicPr>
          <p:cNvPr id="45" name="图片 44">
            <a:extLst>
              <a:ext uri="{FF2B5EF4-FFF2-40B4-BE49-F238E27FC236}">
                <a16:creationId xmlns:a16="http://schemas.microsoft.com/office/drawing/2014/main" id="{E439F8D7-C873-4A6C-9436-6288B4A97658}"/>
              </a:ext>
            </a:extLst>
          </p:cNvPr>
          <p:cNvPicPr>
            <a:picLocks noChangeAspect="1"/>
          </p:cNvPicPr>
          <p:nvPr/>
        </p:nvPicPr>
        <p:blipFill>
          <a:blip r:embed="rId12"/>
          <a:stretch>
            <a:fillRect/>
          </a:stretch>
        </p:blipFill>
        <p:spPr>
          <a:xfrm>
            <a:off x="3151742" y="4119552"/>
            <a:ext cx="1433520" cy="1433520"/>
          </a:xfrm>
          <a:prstGeom prst="rect">
            <a:avLst/>
          </a:prstGeom>
        </p:spPr>
      </p:pic>
      <p:pic>
        <p:nvPicPr>
          <p:cNvPr id="47" name="图片 46">
            <a:extLst>
              <a:ext uri="{FF2B5EF4-FFF2-40B4-BE49-F238E27FC236}">
                <a16:creationId xmlns:a16="http://schemas.microsoft.com/office/drawing/2014/main" id="{865A543A-F906-4C17-8B00-63FECD7EC77E}"/>
              </a:ext>
            </a:extLst>
          </p:cNvPr>
          <p:cNvPicPr>
            <a:picLocks noChangeAspect="1"/>
          </p:cNvPicPr>
          <p:nvPr/>
        </p:nvPicPr>
        <p:blipFill>
          <a:blip r:embed="rId13"/>
          <a:stretch>
            <a:fillRect/>
          </a:stretch>
        </p:blipFill>
        <p:spPr>
          <a:xfrm>
            <a:off x="1662108" y="4138603"/>
            <a:ext cx="1423990" cy="1423990"/>
          </a:xfrm>
          <a:prstGeom prst="rect">
            <a:avLst/>
          </a:prstGeom>
        </p:spPr>
      </p:pic>
      <p:pic>
        <p:nvPicPr>
          <p:cNvPr id="54" name="图片 53">
            <a:extLst>
              <a:ext uri="{FF2B5EF4-FFF2-40B4-BE49-F238E27FC236}">
                <a16:creationId xmlns:a16="http://schemas.microsoft.com/office/drawing/2014/main" id="{106C2B1C-3FA0-40C4-8DBF-617B78882789}"/>
              </a:ext>
            </a:extLst>
          </p:cNvPr>
          <p:cNvPicPr>
            <a:picLocks noChangeAspect="1"/>
          </p:cNvPicPr>
          <p:nvPr/>
        </p:nvPicPr>
        <p:blipFill>
          <a:blip r:embed="rId14"/>
          <a:stretch>
            <a:fillRect/>
          </a:stretch>
        </p:blipFill>
        <p:spPr>
          <a:xfrm>
            <a:off x="7678450" y="4110033"/>
            <a:ext cx="1452559" cy="1452559"/>
          </a:xfrm>
          <a:prstGeom prst="rect">
            <a:avLst/>
          </a:prstGeom>
        </p:spPr>
      </p:pic>
      <p:pic>
        <p:nvPicPr>
          <p:cNvPr id="55" name="图片 54">
            <a:extLst>
              <a:ext uri="{FF2B5EF4-FFF2-40B4-BE49-F238E27FC236}">
                <a16:creationId xmlns:a16="http://schemas.microsoft.com/office/drawing/2014/main" id="{4A66FA36-3FBB-400F-9774-DA1E0255A24F}"/>
              </a:ext>
            </a:extLst>
          </p:cNvPr>
          <p:cNvPicPr>
            <a:picLocks noChangeAspect="1"/>
          </p:cNvPicPr>
          <p:nvPr/>
        </p:nvPicPr>
        <p:blipFill>
          <a:blip r:embed="rId15"/>
          <a:stretch>
            <a:fillRect/>
          </a:stretch>
        </p:blipFill>
        <p:spPr>
          <a:xfrm>
            <a:off x="6169423" y="4119552"/>
            <a:ext cx="1443039" cy="1443039"/>
          </a:xfrm>
          <a:prstGeom prst="rect">
            <a:avLst/>
          </a:prstGeom>
        </p:spPr>
      </p:pic>
      <p:pic>
        <p:nvPicPr>
          <p:cNvPr id="56" name="图片 55">
            <a:extLst>
              <a:ext uri="{FF2B5EF4-FFF2-40B4-BE49-F238E27FC236}">
                <a16:creationId xmlns:a16="http://schemas.microsoft.com/office/drawing/2014/main" id="{17224B80-BD0E-44A7-828D-668A44D34FC8}"/>
              </a:ext>
            </a:extLst>
          </p:cNvPr>
          <p:cNvPicPr>
            <a:picLocks noChangeAspect="1"/>
          </p:cNvPicPr>
          <p:nvPr/>
        </p:nvPicPr>
        <p:blipFill>
          <a:blip r:embed="rId16"/>
          <a:stretch>
            <a:fillRect/>
          </a:stretch>
        </p:blipFill>
        <p:spPr>
          <a:xfrm>
            <a:off x="4672891" y="4110033"/>
            <a:ext cx="1446520" cy="1446520"/>
          </a:xfrm>
          <a:prstGeom prst="rect">
            <a:avLst/>
          </a:prstGeom>
        </p:spPr>
      </p:pic>
      <p:pic>
        <p:nvPicPr>
          <p:cNvPr id="58" name="图片 57">
            <a:extLst>
              <a:ext uri="{FF2B5EF4-FFF2-40B4-BE49-F238E27FC236}">
                <a16:creationId xmlns:a16="http://schemas.microsoft.com/office/drawing/2014/main" id="{E1055D82-0E1E-4337-9D28-43957F4496D0}"/>
              </a:ext>
            </a:extLst>
          </p:cNvPr>
          <p:cNvPicPr>
            <a:picLocks noChangeAspect="1"/>
          </p:cNvPicPr>
          <p:nvPr/>
        </p:nvPicPr>
        <p:blipFill>
          <a:blip r:embed="rId17"/>
          <a:stretch>
            <a:fillRect/>
          </a:stretch>
        </p:blipFill>
        <p:spPr>
          <a:xfrm>
            <a:off x="4692414" y="1019496"/>
            <a:ext cx="1403586" cy="1403586"/>
          </a:xfrm>
          <a:prstGeom prst="rect">
            <a:avLst/>
          </a:prstGeom>
        </p:spPr>
      </p:pic>
      <p:pic>
        <p:nvPicPr>
          <p:cNvPr id="60" name="图片 59">
            <a:extLst>
              <a:ext uri="{FF2B5EF4-FFF2-40B4-BE49-F238E27FC236}">
                <a16:creationId xmlns:a16="http://schemas.microsoft.com/office/drawing/2014/main" id="{116019D7-CD62-4F50-8342-EFD71A758230}"/>
              </a:ext>
            </a:extLst>
          </p:cNvPr>
          <p:cNvPicPr>
            <a:picLocks noChangeAspect="1"/>
          </p:cNvPicPr>
          <p:nvPr/>
        </p:nvPicPr>
        <p:blipFill>
          <a:blip r:embed="rId18"/>
          <a:stretch>
            <a:fillRect/>
          </a:stretch>
        </p:blipFill>
        <p:spPr>
          <a:xfrm>
            <a:off x="7622688" y="971550"/>
            <a:ext cx="1419224" cy="1419224"/>
          </a:xfrm>
          <a:prstGeom prst="rect">
            <a:avLst/>
          </a:prstGeom>
        </p:spPr>
      </p:pic>
      <p:pic>
        <p:nvPicPr>
          <p:cNvPr id="62" name="图片 61">
            <a:extLst>
              <a:ext uri="{FF2B5EF4-FFF2-40B4-BE49-F238E27FC236}">
                <a16:creationId xmlns:a16="http://schemas.microsoft.com/office/drawing/2014/main" id="{DF014394-E164-42D2-AAC1-A22DDB0166DE}"/>
              </a:ext>
            </a:extLst>
          </p:cNvPr>
          <p:cNvPicPr>
            <a:picLocks noChangeAspect="1"/>
          </p:cNvPicPr>
          <p:nvPr/>
        </p:nvPicPr>
        <p:blipFill>
          <a:blip r:embed="rId19"/>
          <a:stretch>
            <a:fillRect/>
          </a:stretch>
        </p:blipFill>
        <p:spPr>
          <a:xfrm>
            <a:off x="6139487" y="999093"/>
            <a:ext cx="1423990" cy="1423990"/>
          </a:xfrm>
          <a:prstGeom prst="rect">
            <a:avLst/>
          </a:prstGeom>
        </p:spPr>
      </p:pic>
    </p:spTree>
    <p:extLst>
      <p:ext uri="{BB962C8B-B14F-4D97-AF65-F5344CB8AC3E}">
        <p14:creationId xmlns:p14="http://schemas.microsoft.com/office/powerpoint/2010/main" val="1610543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8"/>
  <p:tag name="MMPROD_UIDATA" val="&lt;database version=&quot;11.0&quot;&gt;&lt;object type=&quot;1&quot; unique_id=&quot;10001&quot;&gt;&lt;object type=&quot;2&quot; unique_id=&quot;12307&quot;&gt;&lt;object type=&quot;3&quot; unique_id=&quot;12308&quot;&gt;&lt;property id=&quot;20148&quot; value=&quot;5&quot;/&gt;&lt;property id=&quot;20300&quot; value=&quot;Slide 1 - &amp;quot;AERO2363 Fatigue Life Prediction Fracture Mechanics Approach&amp;quot;&quot;/&gt;&lt;property id=&quot;20307&quot; value=&quot;825&quot;/&gt;&lt;/object&gt;&lt;object type=&quot;3&quot; unique_id=&quot;12309&quot;&gt;&lt;property id=&quot;20148&quot; value=&quot;5&quot;/&gt;&lt;property id=&quot;20300&quot; value=&quot;Slide 3 - &amp;quot;References&amp;quot;&quot;/&gt;&lt;property id=&quot;20307&quot; value=&quot;826&quot;/&gt;&lt;/object&gt;&lt;object type=&quot;3&quot; unique_id=&quot;12310&quot;&gt;&lt;property id=&quot;20148&quot; value=&quot;5&quot;/&gt;&lt;property id=&quot;20300&quot; value=&quot;Slide 4 - &amp;quot;Introduction&amp;quot;&quot;/&gt;&lt;property id=&quot;20307&quot; value=&quot;828&quot;/&gt;&lt;/object&gt;&lt;object type=&quot;3&quot; unique_id=&quot;12311&quot;&gt;&lt;property id=&quot;20148&quot; value=&quot;5&quot;/&gt;&lt;property id=&quot;20300&quot; value=&quot;Slide 5 - &amp;quot;Introduction&amp;quot;&quot;/&gt;&lt;property id=&quot;20307&quot; value=&quot;844&quot;/&gt;&lt;/object&gt;&lt;object type=&quot;3&quot; unique_id=&quot;12312&quot;&gt;&lt;property id=&quot;20148&quot; value=&quot;5&quot;/&gt;&lt;property id=&quot;20300&quot; value=&quot;Slide 7 - &amp;quot;Fatigue crack growth data&amp;quot;&quot;/&gt;&lt;property id=&quot;20307&quot; value=&quot;831&quot;/&gt;&lt;/object&gt;&lt;object type=&quot;3&quot; unique_id=&quot;12313&quot;&gt;&lt;property id=&quot;20148&quot; value=&quot;5&quot;/&gt;&lt;property id=&quot;20300&quot; value=&quot;Slide 8 - &amp;quot;Fatigue crack growth data&amp;quot;&quot;/&gt;&lt;property id=&quot;20307&quot; value=&quot;832&quot;/&gt;&lt;/object&gt;&lt;object type=&quot;3&quot; unique_id=&quot;12314&quot;&gt;&lt;property id=&quot;20148&quot; value=&quot;5&quot;/&gt;&lt;property id=&quot;20300&quot; value=&quot;Slide 9 - &amp;quot;Fatigue life estimation&amp;quot;&quot;/&gt;&lt;property id=&quot;20307&quot; value=&quot;833&quot;/&gt;&lt;/object&gt;&lt;object type=&quot;3&quot; unique_id=&quot;12315&quot;&gt;&lt;property id=&quot;20148&quot; value=&quot;5&quot;/&gt;&lt;property id=&quot;20300&quot; value=&quot;Slide 10 - &amp;quot;Fatigue crack growth rate – Region I&amp;quot;&quot;/&gt;&lt;property id=&quot;20307&quot; value=&quot;834&quot;/&gt;&lt;/object&gt;&lt;object type=&quot;3&quot; unique_id=&quot;12316&quot;&gt;&lt;property id=&quot;20148&quot; value=&quot;5&quot;/&gt;&lt;property id=&quot;20300&quot; value=&quot;Slide 11&quot;/&gt;&lt;property id=&quot;20307&quot; value=&quot;835&quot;/&gt;&lt;/object&gt;&lt;object type=&quot;3&quot; unique_id=&quot;12317&quot;&gt;&lt;property id=&quot;20148&quot; value=&quot;5&quot;/&gt;&lt;property id=&quot;20300&quot; value=&quot;Slide 12&quot;/&gt;&lt;property id=&quot;20307&quot; value=&quot;845&quot;/&gt;&lt;/object&gt;&lt;object type=&quot;3&quot; unique_id=&quot;12318&quot;&gt;&lt;property id=&quot;20148&quot; value=&quot;5&quot;/&gt;&lt;property id=&quot;20300&quot; value=&quot;Slide 13&quot;/&gt;&lt;property id=&quot;20307&quot; value=&quot;837&quot;/&gt;&lt;/object&gt;&lt;object type=&quot;3&quot; unique_id=&quot;12319&quot;&gt;&lt;property id=&quot;20148&quot; value=&quot;5&quot;/&gt;&lt;property id=&quot;20300&quot; value=&quot;Slide 14&quot;/&gt;&lt;property id=&quot;20307&quot; value=&quot;836&quot;/&gt;&lt;/object&gt;&lt;object type=&quot;3&quot; unique_id=&quot;12320&quot;&gt;&lt;property id=&quot;20148&quot; value=&quot;5&quot;/&gt;&lt;property id=&quot;20300&quot; value=&quot;Slide 15 - &amp;quot;Fatigue life estimation procedure&amp;quot;&quot;/&gt;&lt;property id=&quot;20307&quot; value=&quot;838&quot;/&gt;&lt;/object&gt;&lt;object type=&quot;3&quot; unique_id=&quot;12321&quot;&gt;&lt;property id=&quot;20148&quot; value=&quot;5&quot;/&gt;&lt;property id=&quot;20300&quot; value=&quot;Slide 16 - &amp;quot;Fatigue life estimation procedure&amp;quot;&quot;/&gt;&lt;property id=&quot;20307&quot; value=&quot;839&quot;/&gt;&lt;/object&gt;&lt;object type=&quot;3&quot; unique_id=&quot;12322&quot;&gt;&lt;property id=&quot;20148&quot; value=&quot;5&quot;/&gt;&lt;property id=&quot;20300&quot; value=&quot;Slide 17 - &amp;quot;Integrated Paris’ Equation&amp;quot;&quot;/&gt;&lt;property id=&quot;20307&quot; value=&quot;840&quot;/&gt;&lt;/object&gt;&lt;object type=&quot;3&quot; unique_id=&quot;12323&quot;&gt;&lt;property id=&quot;20148&quot; value=&quot;5&quot;/&gt;&lt;property id=&quot;20300&quot; value=&quot;Slide 18 - &amp;quot;Example 1&amp;quot;&quot;/&gt;&lt;property id=&quot;20307&quot; value=&quot;841&quot;/&gt;&lt;/object&gt;&lt;object type=&quot;3&quot; unique_id=&quot;12324&quot;&gt;&lt;property id=&quot;20148&quot; value=&quot;5&quot;/&gt;&lt;property id=&quot;20300&quot; value=&quot;Slide 19 - &amp;quot;Example 1&amp;quot;&quot;/&gt;&lt;property id=&quot;20307&quot; value=&quot;842&quot;/&gt;&lt;/object&gt;&lt;object type=&quot;3&quot; unique_id=&quot;12325&quot;&gt;&lt;property id=&quot;20148&quot; value=&quot;5&quot;/&gt;&lt;property id=&quot;20300&quot; value=&quot;Slide 25 - &amp;quot;Evolution of the crack tip plastic zone ahead of a fatigue crack &amp;amp; crack tip closure&amp;quot;&quot;/&gt;&lt;property id=&quot;20307&quot; value=&quot;846&quot;/&gt;&lt;/object&gt;&lt;object type=&quot;3&quot; unique_id=&quot;12326&quot;&gt;&lt;property id=&quot;20148&quot; value=&quot;5&quot;/&gt;&lt;property id=&quot;20300&quot; value=&quot;Slide 26 - &amp;quot;Cyclic plastic zone&amp;quot;&quot;/&gt;&lt;property id=&quot;20307&quot; value=&quot;843&quot;/&gt;&lt;/object&gt;&lt;object type=&quot;3&quot; unique_id=&quot;12328&quot;&gt;&lt;property id=&quot;20148&quot; value=&quot;5&quot;/&gt;&lt;property id=&quot;20300&quot; value=&quot;Slide 22 - &amp;quot;Variable fatigue loading&amp;quot;&quot;/&gt;&lt;property id=&quot;20307&quot; value=&quot;849&quot;/&gt;&lt;/object&gt;&lt;object type=&quot;3&quot; unique_id=&quot;12329&quot;&gt;&lt;property id=&quot;20148&quot; value=&quot;5&quot;/&gt;&lt;property id=&quot;20300&quot; value=&quot;Slide 23 - &amp;quot;Variable fatigue loading&amp;quot;&quot;/&gt;&lt;property id=&quot;20307&quot; value=&quot;848&quot;/&gt;&lt;/object&gt;&lt;object type=&quot;3&quot; unique_id=&quot;12330&quot;&gt;&lt;property id=&quot;20148&quot; value=&quot;5&quot;/&gt;&lt;property id=&quot;20300&quot; value=&quot;Slide 27&quot;/&gt;&lt;property id=&quot;20307&quot; value=&quot;827&quot;/&gt;&lt;/object&gt;&lt;object type=&quot;3&quot; unique_id=&quot;12331&quot;&gt;&lt;property id=&quot;20148&quot; value=&quot;5&quot;/&gt;&lt;property id=&quot;20300&quot; value=&quot;Slide 28&quot;/&gt;&lt;property id=&quot;20307&quot; value=&quot;851&quot;/&gt;&lt;/object&gt;&lt;object type=&quot;3&quot; unique_id=&quot;12958&quot;&gt;&lt;property id=&quot;20148&quot; value=&quot;5&quot;/&gt;&lt;property id=&quot;20300&quot; value=&quot;Slide 20 - &amp;quot;Example 2&amp;quot;&quot;/&gt;&lt;property id=&quot;20307&quot; value=&quot;852&quot;/&gt;&lt;/object&gt;&lt;object type=&quot;3&quot; unique_id=&quot;12959&quot;&gt;&lt;property id=&quot;20148&quot; value=&quot;5&quot;/&gt;&lt;property id=&quot;20300&quot; value=&quot;Slide 21 - &amp;quot;Example 2&amp;quot;&quot;/&gt;&lt;property id=&quot;20307&quot; value=&quot;853&quot;/&gt;&lt;/object&gt;&lt;object type=&quot;3&quot; unique_id=&quot;13045&quot;&gt;&lt;property id=&quot;20148&quot; value=&quot;5&quot;/&gt;&lt;property id=&quot;20300&quot; value=&quot;Slide 24 - &amp;quot;Example 3&amp;quot;&quot;/&gt;&lt;property id=&quot;20307&quot; value=&quot;854&quot;/&gt;&lt;/object&gt;&lt;object type=&quot;3&quot; unique_id=&quot;13047&quot;&gt;&lt;property id=&quot;20148&quot; value=&quot;5&quot;/&gt;&lt;property id=&quot;20300&quot; value=&quot;Slide 29 - &amp;quot;Example 4&amp;quot;&quot;/&gt;&lt;property id=&quot;20307&quot; value=&quot;855&quot;/&gt;&lt;/object&gt;&lt;object type=&quot;3&quot; unique_id=&quot;13048&quot;&gt;&lt;property id=&quot;20148&quot; value=&quot;5&quot;/&gt;&lt;property id=&quot;20300&quot; value=&quot;Slide 30 - &amp;quot;Example 5&amp;quot;&quot;/&gt;&lt;property id=&quot;20307&quot; value=&quot;856&quot;/&gt;&lt;/object&gt;&lt;object type=&quot;3&quot; unique_id=&quot;13320&quot;&gt;&lt;property id=&quot;20148&quot; value=&quot;5&quot;/&gt;&lt;property id=&quot;20300&quot; value=&quot;Slide 6 - &amp;quot;Fracture Toughness: Effect of thickness&amp;quot;&quot;/&gt;&lt;property id=&quot;20307&quot; value=&quot;857&quot;/&gt;&lt;/object&gt;&lt;object type=&quot;3&quot; unique_id=&quot;13984&quot;&gt;&lt;property id=&quot;20148&quot; value=&quot;5&quot;/&gt;&lt;property id=&quot;20300&quot; value=&quot;Slide 2 - &amp;quot;Course map&amp;quot;&quot;/&gt;&lt;property id=&quot;20307&quot; value=&quot;858&quot;/&gt;&lt;/object&gt;&lt;/object&gt;&lt;object type=&quot;8&quot; unique_id=&quot;12357&quot;&gt;&lt;/object&gt;&lt;/object&gt;&lt;/database&gt;"/>
  <p:tag name="SECTOMILLISECCONVERTED" val="1"/>
</p:tagLst>
</file>

<file path=ppt/theme/theme1.xml><?xml version="1.0" encoding="utf-8"?>
<a:theme xmlns:a="http://schemas.openxmlformats.org/drawingml/2006/main" name="RMIT">
  <a:themeElements>
    <a:clrScheme name="RMIT 1">
      <a:dk1>
        <a:srgbClr val="000054"/>
      </a:dk1>
      <a:lt1>
        <a:sysClr val="window" lastClr="FFFFFF"/>
      </a:lt1>
      <a:dk2>
        <a:srgbClr val="E60028"/>
      </a:dk2>
      <a:lt2>
        <a:srgbClr val="EEECE1"/>
      </a:lt2>
      <a:accent1>
        <a:srgbClr val="FC9147"/>
      </a:accent1>
      <a:accent2>
        <a:srgbClr val="FAC800"/>
      </a:accent2>
      <a:accent3>
        <a:srgbClr val="00DCB4"/>
      </a:accent3>
      <a:accent4>
        <a:srgbClr val="7AE1AA"/>
      </a:accent4>
      <a:accent5>
        <a:srgbClr val="0078FF"/>
      </a:accent5>
      <a:accent6>
        <a:srgbClr val="00AAFF"/>
      </a:accent6>
      <a:hlink>
        <a:srgbClr val="AA00AA"/>
      </a:hlink>
      <a:folHlink>
        <a:srgbClr val="C864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MIT PowerPoint Template" id="{65AE9092-F6C7-473D-AC19-8050D02FA909}" vid="{00B3E995-284B-4199-840A-9F795DE3472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RMIT PowerPoint Template-Standard Size</Template>
  <TotalTime>6660</TotalTime>
  <Words>692</Words>
  <Application>Microsoft Office PowerPoint</Application>
  <PresentationFormat>全屏显示(4:3)</PresentationFormat>
  <Paragraphs>118</Paragraphs>
  <Slides>11</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11</vt:i4>
      </vt:variant>
    </vt:vector>
  </HeadingPairs>
  <TitlesOfParts>
    <vt:vector size="22" baseType="lpstr">
      <vt:lpstr>Arial Unicode MS</vt:lpstr>
      <vt:lpstr>AvertaStd-semibold</vt:lpstr>
      <vt:lpstr>CMMI10</vt:lpstr>
      <vt:lpstr>CMR10</vt:lpstr>
      <vt:lpstr>NimbusRomNo9L-Regu</vt:lpstr>
      <vt:lpstr>Arial</vt:lpstr>
      <vt:lpstr>Calibri</vt:lpstr>
      <vt:lpstr>Segoe UI</vt:lpstr>
      <vt:lpstr>Times New Roman</vt:lpstr>
      <vt:lpstr>RMIT</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International Services, RMIT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KCwu</dc:creator>
  <cp:lastModifiedBy>KCwu</cp:lastModifiedBy>
  <cp:revision>97</cp:revision>
  <cp:lastPrinted>2009-06-04T05:00:48Z</cp:lastPrinted>
  <dcterms:created xsi:type="dcterms:W3CDTF">2020-10-01T11:13:24Z</dcterms:created>
  <dcterms:modified xsi:type="dcterms:W3CDTF">2020-10-14T12:20:11Z</dcterms:modified>
</cp:coreProperties>
</file>